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6" r:id="rId6"/>
    <p:sldId id="289" r:id="rId7"/>
    <p:sldId id="291" r:id="rId8"/>
    <p:sldId id="292" r:id="rId9"/>
    <p:sldId id="286" r:id="rId10"/>
    <p:sldId id="287" r:id="rId11"/>
    <p:sldId id="301" r:id="rId12"/>
    <p:sldId id="300" r:id="rId13"/>
    <p:sldId id="302" r:id="rId14"/>
    <p:sldId id="303" r:id="rId15"/>
    <p:sldId id="304" r:id="rId16"/>
    <p:sldId id="305" r:id="rId17"/>
    <p:sldId id="296" r:id="rId18"/>
    <p:sldId id="297" r:id="rId19"/>
    <p:sldId id="298" r:id="rId20"/>
    <p:sldId id="299" r:id="rId21"/>
    <p:sldId id="288" r:id="rId22"/>
    <p:sldId id="293" r:id="rId23"/>
    <p:sldId id="279" r:id="rId24"/>
    <p:sldId id="290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783009766719648E-2"/>
          <c:y val="6.0607582855061723E-2"/>
          <c:w val="0.95088093422394548"/>
          <c:h val="0.90156963987448624"/>
        </c:manualLayout>
      </c:layout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21-4E34-B1DE-91754F1A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0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6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1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1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1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2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50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2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95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0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4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9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6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3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0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DA1498-92C7-4E4B-8045-C9195F453964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8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02060"/>
            </a:gs>
            <a:gs pos="100000">
              <a:srgbClr val="FDA7AC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3253729"/>
            <a:ext cx="10515600" cy="1325563"/>
          </a:xfrm>
        </p:spPr>
        <p:txBody>
          <a:bodyPr lIns="0" tIns="0" rIns="0" bIns="0" anchor="t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Traffic System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28711" y="4568825"/>
            <a:ext cx="5181600" cy="198640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Supervisors :                                      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Dr. Mohamed Ramadan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Saady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Assi.prof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Amany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Ashraf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Salamah</a:t>
            </a:r>
            <a:endParaRPr lang="en-GB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63174" y="4568825"/>
            <a:ext cx="5667151" cy="2289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Team Members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Hassan Ibrahim Mohamed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</a:rPr>
              <a:t>Abdelrahman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Abdelrahim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Mostafa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Essam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Khairy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Dahy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Abdelrahim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Saad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Abdelrahim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68" y="-265670"/>
            <a:ext cx="4077697" cy="4077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75" y="860598"/>
            <a:ext cx="1872250" cy="264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4974" y="180704"/>
            <a:ext cx="10018713" cy="716280"/>
          </a:xfrm>
        </p:spPr>
        <p:txBody>
          <a:bodyPr/>
          <a:lstStyle/>
          <a:p>
            <a:r>
              <a:rPr lang="en-US" dirty="0" smtClean="0"/>
              <a:t>Agent (cont.)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58184" y="1038496"/>
            <a:ext cx="10018713" cy="746761"/>
          </a:xfrm>
        </p:spPr>
        <p:txBody>
          <a:bodyPr/>
          <a:lstStyle/>
          <a:p>
            <a:r>
              <a:rPr lang="en-GB" dirty="0" smtClean="0"/>
              <a:t>1- Getting request and preparing data</a:t>
            </a:r>
            <a:endParaRPr lang="en-GB" dirty="0"/>
          </a:p>
        </p:txBody>
      </p:sp>
      <p:sp>
        <p:nvSpPr>
          <p:cNvPr id="2" name="AutoShape 2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460375" y="613184"/>
            <a:ext cx="3876494" cy="3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72" y="1785257"/>
            <a:ext cx="10093415" cy="45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4974" y="180704"/>
            <a:ext cx="10018713" cy="716280"/>
          </a:xfrm>
        </p:spPr>
        <p:txBody>
          <a:bodyPr/>
          <a:lstStyle/>
          <a:p>
            <a:r>
              <a:rPr lang="en-US" dirty="0" smtClean="0"/>
              <a:t>Agent (cont.)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58184" y="1038496"/>
            <a:ext cx="10018713" cy="746761"/>
          </a:xfrm>
        </p:spPr>
        <p:txBody>
          <a:bodyPr/>
          <a:lstStyle/>
          <a:p>
            <a:r>
              <a:rPr lang="en-GB" dirty="0" smtClean="0"/>
              <a:t>2- Calculating the route</a:t>
            </a:r>
            <a:endParaRPr lang="en-GB" dirty="0"/>
          </a:p>
        </p:txBody>
      </p:sp>
      <p:sp>
        <p:nvSpPr>
          <p:cNvPr id="2" name="AutoShape 2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460375" y="613184"/>
            <a:ext cx="3876494" cy="3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6" y="1785257"/>
            <a:ext cx="7040063" cy="46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4974" y="180704"/>
            <a:ext cx="10018713" cy="716280"/>
          </a:xfrm>
        </p:spPr>
        <p:txBody>
          <a:bodyPr/>
          <a:lstStyle/>
          <a:p>
            <a:r>
              <a:rPr lang="en-US" dirty="0" smtClean="0"/>
              <a:t>Agent (cont.)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10913" y="678049"/>
            <a:ext cx="10018713" cy="746761"/>
          </a:xfrm>
        </p:spPr>
        <p:txBody>
          <a:bodyPr/>
          <a:lstStyle/>
          <a:p>
            <a:r>
              <a:rPr lang="en-GB" dirty="0" smtClean="0"/>
              <a:t>3- Making the estimates</a:t>
            </a:r>
            <a:endParaRPr lang="en-GB" dirty="0"/>
          </a:p>
        </p:txBody>
      </p:sp>
      <p:sp>
        <p:nvSpPr>
          <p:cNvPr id="2" name="AutoShape 2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460375" y="613184"/>
            <a:ext cx="3876494" cy="3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20" y="1394329"/>
            <a:ext cx="6305048" cy="52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4974" y="180704"/>
            <a:ext cx="10018713" cy="716280"/>
          </a:xfrm>
        </p:spPr>
        <p:txBody>
          <a:bodyPr/>
          <a:lstStyle/>
          <a:p>
            <a:r>
              <a:rPr lang="en-US" dirty="0" smtClean="0"/>
              <a:t>Agent (cont.)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58184" y="1038496"/>
            <a:ext cx="10018713" cy="746761"/>
          </a:xfrm>
        </p:spPr>
        <p:txBody>
          <a:bodyPr/>
          <a:lstStyle/>
          <a:p>
            <a:r>
              <a:rPr lang="en-GB" dirty="0" smtClean="0"/>
              <a:t>4- Getting report and updating the experience</a:t>
            </a:r>
            <a:endParaRPr lang="en-GB" dirty="0"/>
          </a:p>
        </p:txBody>
      </p:sp>
      <p:sp>
        <p:nvSpPr>
          <p:cNvPr id="2" name="AutoShape 2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B4AAAAMlCAYAAACSPO6IAAAgAElEQVR4Xuzd6X8U1502/Kv3XWrt+wpCCwgQILFvEl6A2HiJSZx48sxMkpl7bvIH5H/w8+J5Ec/c92Q8WcYksR07NhhjAwIDBglJaEGgFSS071svavWq51MlCSMsCKBWq7vrqjfKJ+6qOuf7O6e66atPlQzcKECBsBK4+f85Z8OqQ+wMBYJcYEw2i99pXGhV+IK8pWweBYJDIL5fiZ0XdTBY5cHRILaCAhSgAAUoQAEKrLCA3eRDRakDw8meFT4TD08BClCAAhR4foHaX5plz78396QABYJNgBM62CrC9lBgmQIMgJcJyN0p8IwCp1RunFbzi5xnZOPLJSggBL7ZrSoUVmsl2Ht2mQIUoAAFKEABCgCN22bQWOwkBQUoQAEKUCAoBRgAB2VZ2CgKPLcAA+DnpuOOFAhOAQbAwVkXtio8BRj+hmdd2Sv/Cwjhb2G1Btmtav8fnEekAAUoQAEKUIACISQwlOxBZakDwqpgbhSgAAUoQIFgEmAAHEzVYFsosHwBBsDLN+QRKBBUAgyAg6ocbEwYC5xWuXGKK3/DuMLsmr8EhPD30OcG3vLZX6A8DgUoQAEKUIACIS/AW0KHfAnZAQpQgAJhKcAAOCzLyk5JWIABsISLz66HpwAD4PCsK3sVXALXlV7xub/cKECBJwsU1mh4y2cOEgpQgAIUoAAFKPAYAd4SmkODAhSgAAWCSYABcDBVg22hwPIFGAAv35BHoEBQCTAADqpysDFhKMDwNwyLyi75XUB83m+LCoU1fN6v33F5QApQgAIUoAAFwkpAuCV0+TF7kPRJ+JpwNkjawmZQgAIUoECgBRgAB1qc56PAygowAF5ZXx6dAgEXYAAccHKeUEICY7JZ/Fo/I6Ees6sUeHYB3vL52c24BwUoQAEKUIAC0hbgLaGlXX/2ngIUoECwCDAADpZKsB0U8I8AA2D/OPIoFAgaAQbAQVMKNiTMBBj+hllB2Z0VEeAtn1eElQelAAUoQAEKUEAiApWlDnTk8lEzEik3u0kBClAg6AQYAAddSdggCixLgAHwsvi4MwWCT4ABcPDVhC0KfQEh/H1X54TwlxsFKPB9Ad7ymaOCAhSgAAUoQAEK+EdACICFIJgbBShAAQpQINACDIADLc7zUWBlBRgAr6wvj06BgAswAA44OU8Y5gIMf8O8wOzesgV4y+dlE/IAFKAABShAAQpQYJFAcD0XmMWhAAUoQAGpCDAAlkql2U+pCDAAlkql2U/JCDAAlkyp2dEACAjh7+80LrQqfAE4G09BgdATiO9X4tDnhtBrOFtMAQpQgAIUoAAFglyAzwUO8gKxeRSgAAXCUIABcBgWlV2StAADYEmXn50PRwEGwOFYVfZptQROq9w4pfas1ul5XgoEtUBhtQaFNdqgbiMbRwEKUIACFKAABUJdoHHbDBqLnaHeDbafAhSgAAVCQIABcAgUiU2kwDMIMAB+Biy+lAKhIMAAOBSqxDaGggDD31CoEtu4GgJ83u9qqPOcFKAABShAAQpIWYC3hJZy9dl3ClCAAoETYAAcOGueiQKBEGAAHAhlnoMCARRgABxAbJ4qbAVOqdw4zZW/YVtfduz5Bfi83+e3454UoAAFKEABClBgOQLCLaEvHLND+MuNAhSgAAUosBICDIBXQpXHpMDqCTAAXj17npkCKyLAAHhFWHlQCQlcV3rF5/5yowAFFgsw/OWIoAAFKEABClCAAqsrwOcCr64/z04BClAg3AUYAId7hdk/qQkwAJZaxdnfsBdgABz2JWYHV1BgTDaLX+tnVvAMPDQFQlOgsEaDwmo+7zc0q8dWU4ACFKAABSgQbgKVBx3oyOOPVsOtruwPBShAgdUWYAC82hXg+SngXwEGwP715NEosOoCDIBXvQRsQIgKCOHvuzonhL/cKECBOQHxeb+tKoa/HBAUoAAFKEABClAgyAQ6cl2oLHUEWavYHApQgAIUCGUBBsChXD22nQLfF2AAzFFBgTATYAAcZgVldwIiwPA3IMw8SYgJiOFviwqFNVz5G2KlY3MpQAEKUEAyAsIPF/m1jmTKvURHh5I9KD9mlzIB+04BClCAAn4UYADsR0weigJBIMB/KQRBEdgECvhTgAGwPzV5LCkICOGv8MzfVoVPCt1lHynwVAJ83u9TMfFFFKAABShAAQpQYNUFhOcCf/6OddXbwQZQgAIUoEDoCzAADv0asgcUeFiAATDHAwXCTIABcJgVlN1ZUQEh/D2lduO60rui5+HBKRBKAkL4e+wDUyg1mW2lAAUoQAEKUIACkhYQQuCKUgeGkz2SdmDnKUABClBgeQIMgJfnx70pEGwCDICDrSJsDwWWKcAAeJmA3F1SAqdVbpxS80sSSRWdnX2iQGG1hrd85hihAAUoQAEKUIACISpw4ZidIXCI1o7NpgAFKBAMAgyAg6EKbAMF/CfAANh/ljwSBYJCgAFwUJSBjQgBAYa/IVAkNjGgAgx/A8rNk1GAAhSgAAUoQIEVEWjcNoPGYueKHJsHpQAFKECB8BZgABze9WXvpCfAAFh6NWePw1yAAXCYF5jd84uAcMtn4bm/3ChAAUC45XN2qwqF1VpyUIACFKAABShAAQqEgUBHrguVpY4w6Am7QAEKUIACgRRgABxIbZ6LAisvwAB45Y15BgoEVIABcEC5ebIQFBCe+/tr/UwItpxNpoD/BRj++t+UR6QABShAAQpQgALBIDCU7EH5MXswNIVtoAAFKECBEBFgABwihWIzKfCUAgyAnxKKL6NAqAgwAA6VSrGdqyHA8Hc11HnOYBUQwt9DnxvEFcDcKEABClCAAhSgAAXCT8Bu8qGi1MHnAodfadkjClCAAisiwAB4RVh5UAqsmgAD4FWj54kpsDICDIBXxpVHDX0BIfx9V+eE8JcbBaQuwPBX6iOA/acABShAAQpQQCoCDIGlUmn2kwIUoMDyBRgAL9+QR6BAMAkwAA6marAtFPCDAANgPyDyEGEnIIS+wjN/WxW+sOsbO0SBZxUQwt9jH5iedTe+ngIUoAAFKEABClAghAUuHLNzJXAI149NpwAFKBAIAQbAgVDmOSgQOAEGwIGz5pkoEBABBsABYeZJQkiA4W8IFYtNXXGB7FY1dlzUrfh5eAIKUIACFKAABShAgeATYAgcfDVhiyhAAQoEkwAD4GCqBttCgeULMABeviGPQIGgEmAAHFTlYGOCQOC0yo1Tak8QtIRNoMDqChTWaFBYrV3dRvDsFKAABShAAQpQgAKrKlB50IGOPNeqtoEnpwAFKECB4BRgABycdWGrKPC8AgyAn1eO+1EgSAUYAAdpYdisVRFg+Lsq7DxpkAkIt3zOblUx/A2yurA5FKAABShAAQpQYLUEOnJdqCx1rNbpeV4KUIACFAhSAQbAQVoYNosCzynAAPg54bgbBYJVgAFwsFaG7Qq0wHWlV3zuLzcKSFlADH9bVCis4cpfKY8D9p0CFKAABShAAQo8KjCU7EH5MTthKEABClCAAg8EGABzMFAgvAQYAIdXPdkbCoABMAcBBQDhub+/1s+QggKSFhDCX+F5vwn9Skk7sPMUoAAFKEABClCAAksLMATmyKAABShAgYcFGABzPFAgvAQYAIdXPdkbCjAA5hiQvIAQ/r6rc4ohMDcKSFVACH8PfW6A8JcbBShAAQpQgAIUoAAFHifAEJhjgwIUoAAFFgQYAHMsUCC8BBgAh1c92RsKMADmGJC0gBD6Crd9blX4JO3AzktbgOGvtOvP3lOAAhSgAAUoQIFnFbCbfPj8Heuz7sbXU4ACFKBAmAkwAA6zgrI7khdgACz5IUCAcBPgLaDDraLsz7MInFa5cUrteZZd+FoKhJUAw9+wKic7QwEKUIACFKAABQImIITAFaUODCfz31MBQ+eJKEABCgSZAAPgICsIm0OBZQowAF4mIHenQLAJMAAOtoqwPYESOKVy4zTD30Bx8zxBKMDwNwiLwiZRgAIUoAAFKECBEBJgCBxCxWJTKUABCqyAAAPgFUDlISmwigIMgFcRn6emwEoIMABeCVUeM9gFriu94q2fuVFAqgIMf6Va+efpt/B8dP4T4HnkuA8FKEABClBAKgIXjtm5ElgqxWY/KUABCjwkwACYw4EC4SXAb3/Cq57sDQX4DGCOAckJCM/9/bV+RnL9Zof9LSB8JBKCsdDbhPD32Aem0Gs4W0wBClCAAhSgAAUoELQCDIGDtjRsGAUoQIEVE2AAvGK0PDAFVkWAAfCqsPOkFFg5Aa4AXjlbHjn4BBj+Bl9N2KLACmS3qrHjoi6wJ+XZKEABClCAAhSgAAUkIcAQWBJlZicpQAEKPBBgAMzBQIHwEmAAHF71ZG8owBXAHAOSERDC33d1Tgh/uVFAigIMf6VYdfaZAhSgAAUoQAEKBFaAIXBgvXk2ClCAAqspwAB4NfV5bgr4X4ABsP9NeUQKrKoAVwCvKj9PHiABIfQVnvnbqvAF6Iw8DQWCS6CwWoPCGm1wNYqtoQAFKEABClCAAhQISwGGwGFZVnaKAhSgwPcEGABzUFAgvAQYAIdXPdkbCnAFMMeAJAROqdw4rfZIoq9A6D6bViIFCng3Gf4GnJwnpAAFKEABClCAApIXYAgs+SFAAApQQAICDIAlUGR2UVICDIAlVW52VgoCXAEshSpLu4+nVW6ckkz4K+1as/ffFyis0aCwmit/OTYoQAEKUIACFKAABQIvUHnQgY48V+BPzDNSgAIUoEBABBgAB4SZJ6FAwAQYAAeMmieiQGAEGAAHxplnWR2B60qveOtnbhSQogDDXylWnX2mAAUoQAEKUIACwSVQWepAR264/JuMd1sKrtHF1lCAAqstwAB4tSvA81PAvwIMgP3ruUpH4wfWVYIPytMyAA7KsrBRfhAQnvv7a/2MH47EQ1Ag9AR42+fQqxlbTAEKUIACFKAABcJVILxC4HCtEvtFAQpQ4NkFGAA/uxn3oEAwCzAADubqsG0UeA4BBsDPgcZdgl5ACH/f1Tkh/OVGAakJMPyVWsXZXwpQgAIUoAAFKBD8ArwddPDXiC2kAAUo8KwCDICfVYyvp0BwCzAADu76sHUUeGYBBsDPTMYdglxACH2F2z63KnxB3lI2jwL+F+Btn/1vyiNSgAIUoAAFKEABCvhHoHHbDBqLnf45GI9CAQpQgAKrLsAAeNVLwAZQwK8CDID9ysmDUWD1BRgAr34N2AL/Cgjhr/DsX24UkJoAw1+pVZz9pQAFKEABClCAAqEnIDwPWLglNDcKUIACFAh9AQbAoV9D9oACDwswAOZ4oECYCTAADrOCSrw7p1RunFZ7JK7A7ktRgLd9lmLV2WcKUIACFKAABSgQmgIMgUOzbmw1BShAgUcFGABzTFAgvAQYAIdXPdkbCoABMAdBuAgIq36F1b/cKCA1AYa/Uqs4+0sBClCAAhSgAAVCX4DPBA79GrIHFKAABRgAcwxQILwEGACHVz3ZGwowAOYYCAsB4bm/v9bPhEVf2AkKPIsAb/v8LFp8LQUoQAEKUIACFKBAMAkIt4IWVgNzowAFKECB0BRgAByadWOrKfA4AQbAHBsUCDMBrgAOs4JKsDtC+PuuzgnhLzcKSEmA4a+Uqs2+UoACFKAABShAgfAUYAgcnnVlryhAAWkIMACWRp3ZS+kIMACWTq3ZU4kIMACWSKHDtJtC6Cvc9rlV4QvTHrJbFFhagLd95sigAAUoQAEKUIACFAgXgQvH7BhO9oRLd9gPClCAApIRYAAsmVKzoxIRYAAskUKzm9IRYAAsnVqHY09Pqdw4reYXBeFYW/bp8QIMfzk6KEABClCAAhSgAAXCTYAhcLhVlP2hAAWkIMAAWApVZh+lJMAAWErVZl8lIcAAWBJlDstOMvwNy7KyU39HILtVjR0XdXSiAAUoQAEKUIACFKBA2AkwBA67krJDFKBAmAswAA7zArN7khNgACy5krPD4S7AADjcKxye/WtT+PCu1hmenWOvKPAYAYa/HBoUoAAFKEABClCAAuEuwBA43CvM/lGAAuEkwAA4nKrJvlAAYADMUUCBMBNgABxmBZVAd4Tn/v5aPyOBnrKLFPhOwGCV49gHJpJQgAIUoAAFKEABClAg7AUYAod9idlBClAgTARWLgAWYqjZMFFiNygQOgIMgEOnVmwpBZ5KgAHwUzHxRUEiIIS/7+qcEP5yo4BUBBj+SqXS7CcFKEABClCAAhSgwIIAQ2COBQpQgALBL7ByAXDw950tpEA4CjAADseqsk+SFmAALOnyh1TnhdD3dxoXWhW+kGo3G0uB5QgI4e+hzw0Q/nKjAAUoQAEKUIACFKCAVATsJh8qSh0YTvZIpcvsJwUoQIGQE2AAHHIlY4Mp8EQBBsAcIBQIMwEGwGFW0DDuzimVG6fV/Md/GJeYXXtEgOEvhwQFKEABClCAAhSggJQFGAJLufrsOwUoEAoCDIBDoUpsIwWeXoAB8NNb8ZUUCAkBBsAhUSbJN/K60iuu/uVGAakIMPyVSqWDuZ/Crfb50T+YK8S2UYACFKAABaQgIITAn79jlUJX2UcKUIACISfAADjkSsYGU+CJAvwWiAOEAmEmwAA4zAoaht0Rbv38a/1MGPaMXaLA0gJC+Lvjog4J/UoSUYACFKAABShAAQpQQPICDIElPwQIQAEKBKkAA+AgLQybRYHnFGAA/Jxw3I0CwSrAADhYK8N2CQJC+Puuzin+5UYBKQgw/JVCldlHClCAAhSgAAUoQIFnFRhK9qD8mP1Zd+PrKUABClBgBQUYAK8gLg9NgVUQYAC8Cug8JQVWUoAB8Erq8tjLERBCX+G2z60K33IOw30pEDICQvib3apCYbU2ZNrMhlKAAhSgAAUoQAEKUCBQAgyBAyXN81CAAhR4OgEGwE/nxFdRIFQEGACHSqXYTgo8pQAD4KeE4ssCLnBa5cYptSfg5+UJKbBaAoXVGhTWMPxdLX+elwIUoAAFKEABClAg+AU6cl2oLHUEf0PZQgpQgAISEGAALIEis4uSEmAALKlys7NSEGAALIUqh14fGf6GXs2Cp8XCR5XQu2U4w9/gGUFsCQUoQAEKUIACFKBAcAtUHnSgI88V3I1k6yhAAQpIQIABsASKzC5KSoABsKTKzc5KQYABsBSqHFp9FG75/P9qnaHVaLaWAssQKKzR8LbPy/DjrhSgAAUoQAEKUIAC0hO4cMyO4WTeMUp6lWePKUCBYBJgABxM1WBbKLB8AQbAyzfkESgQVAIMgIOqHJJvjPDc33d1Tgh/uVFACgLZrWrsuKiTQlfZRwpQgAIUoAAFKEABCvhVgCGwXzl5MApQgALPLMAA+JnJuAMFglqAAXBQl4eNo8CzCzAAfnYz7rEyAkLo+zuNC8IKYG5SFgjNWzg/T8UMVjmOfWB6nl25DwUoQAEKUIACFKAABSgAgCEwhwEFKECB1RNgALx69jwzBVZCgAHwSqjymBRYRQEGwKuIz1MvEuBzfzkgpCQghL+HPjdA+MuNAhSgAAUoQAEKUIACFHg+AbvJJ4bAwl9uFKAABSgQWAEGwIH15tkosNICDIBXWpjHp0CABRgABxicp1tS4LrSK67+5Sad1a9SrjXDXylXn32nAAUoQAEKUIACFPC3gBD+fv6O1d+H5fEoQAEKUODvCDAA5hChQHgJMAAOr3qyNxQAA2AOgtUWEG79/Gv9zGo3g+enQEAEhPBXeOZvQr8yIOfjSShAAQpQgAIUoAAFKCAFgaFkD8qP2aXQVfaRAhSgQNAIMAAOmlKwIRTwiwADYL8w8iAUCB4BBsDBUwsptkQIf9/VOSH85UYBKQgUVmtQWKOVQlfZRwpQgAIUoAAFKEABCgRUgCFwQLl5MgpQgAJgAMxBQIHwEmAAHF71ZG8owBXAHAOrJiCEvsJtn1sVfFbTqhWBJw6oAMPfgHLzZBSgAAUoQAEKUIACEhRo3DaDxmKnBHvOLlOAAhQIvAAD4MCb84wUWEkBBsArqctjU2AVBNLT07n0chXceUoKUIACFKAABShAAQpQgAIUoAAFKEABClCAAqEq0N3dzbwoVIvHdlNgCQFOaA4LCoSZAAPgMCsou0MBClCAAhSgAAUoQAEKUIACFKAABShAAQpQYIUFGACvMDAPT4EACzAADjA4T0eBlRZgALzSwjw+BShAAQpQgAIUoAAFKEABClCAAhSgAAUoQIHwEmAAHF71ZG8owACYY4ACYSbAADjMCsruLCEgvHXxTuccGhSgAAUoQAEKUIACFKAABShAAQpQgAIU8JcAA2B/SfI4FAgOAQbAwVEHtoICfhNgAOw3Sh6IAhSgAAUoQAEKUIACFKAABShAAQpQgAIUoIAkBBgAS6LM7KSEBBgAS6jY7Ko0BBgAS6PO7CUFKEABClCAAhSgAAUoQAEKUIACFKAABShAAX8JMAD2lySPQ4HgEGAAHBx1YCso4DcBBsB+o+SBKEABClCAAhSgAAUoQAEKUIACFKAABShAAQpIQoABsCTKzE5KSIABsISKza5KQ4ABsDTqzF5SgAIUoAAFKEABClCAAhSgAAUoQAEKUIACFPCXAANgf0nyOBQIDgEGwMFRB7aCAn4TYADsN0oeiAIUoAAFKEABClCAAhSgAAUoQAEKUIACFKCAJAQYAEuizOykhAQYAEuo2OyqNAQYAEujzuwlBShAAQpQgAIUoAAFKEABClCAAhSgAAUoQAF/CTAA9pckj0OB4BBgABwcdWArKOA3AQbAfqPkgShAAQpQgAIUoAAFKEABClCAAhSgAAUoQAEKSEKAAbAkysxOSkiAAbCEis2uSkOAAbA06sxeUoACFKAABShAAQpQgAIUoAAFKEABClCAAhTwlwADYH9J8jgUCA4BBsDBUQe2ggJ+E2AA7DdKHogCFKAABShAAQpQgAIUoAAFKEABClCAAhSggCQEGABLoszspIQEGABLqNjsqjQEGABLo87sJQUoQAEKUIACISqgNkCh1sKsckMx68KkzQWXxxeinWGzKRB8AnKFEmpjFDRKGbReK2acLlgcXswGX1PZIgpQgAIUoAAFKBBUAgyAg6ocbAwFli3AAHjZhDwABYJLgAFwcNWDraEABShAAQpQgAKLBFK2IiItD68kDSBipg+nqnrQNzZNJApQwE8C2sg4pJW8gsxYLXJsV9De2Yvypin4fIyA/UTMw1CAAhSgAAUoEKYCDIDDtLDslmQFGABLtvTseLgKMAAO18qudL9kkMckQBlhggpTmHXYMTPmgM/NFUkrLc/jr76APiYFxuhExGAMcuckukfssDrcq98wtmB1BZRawBiPaLMJGTE6KOXffWz2uhyYGe/G5JQFIzZgyUulSg8Y4hAXZUJ6jA4P7Q6v0w7HWDcmLDaM2AEvL7WrW+tAnV1rBgyxSNu0E2vXrcN+eS1mB5rwx2970DkSxAGwNlIcy6kxeiSZFHBbBmGdmkD/pAsOFwdvoIYPz/P0AlpzEtL2/AMK1yZgv7EBHc0N+PpqI4asPkw4nv44fCUFKEABClCAAhSQmgADYKlVnP0NdwEGwOFeYfZPcgIMgCVXcv90WCaHZueL0BfkwYxGeHrvYahyAK5Jp3+Oz6NQIIgF0ne+jpwdh7ETFVAN1eHkNx1o67cEcYvZtIAImBKB7APYsTkfP92Zigid8sFpZ8Z70Vt5Eg2NTbjcAUzNLNEic5q4//4tufjpjhRoVPIHL5oevofeipOou3MP33QA0/y9QUBKuuonSdoIZB3Aj/al4IVcFQbKP0VTTQ0u9rgwZA/iIDWxUBzLb+1Iw5E8AyxNZ9F6+yZO146jZ5yfE1Z9XLEB3xOQa6OhTj+IwqJNOP5SGhQ9V9F78Y+4fNeDm30ECw0B4asqrtgOjVqxlRSgAAUoEE4CDIDDqZrsCwUABsAcBRQIM4GVCoBlBhOUKdlQR5ugMQLy777HfiA4Oz0F73gfnCM2OEZcKyNriAIiE2BIlEFjcGOmdQjuYSs8/Ipged5yOXRlb8JQtAnRqIa3sxm95d1wjgtvE0Zo1sVBnREJpWsSs+MTcHSOw21zYe7rahVkCh1U2alQJUZArbbDNzYBZ8sQ3DNueJfXMu69IKCPAaIykJOkQm68F723uzDYPYJJAEtlT4R7eoG1Zf+I9aXHUYZyqPuu470zLWjsElSjkLQ2CekFyTA5R4GpEdxrH8TwmA3CAiIf1AB0SFibjYTMZMSqrcDUKPrudGFk0i7WJogjnacHkuordVFAYiFys1KxPy8GenUUFMpopG9IgVlnwVj5e6itrsWZFiy9oswQCyRswIY1c/urFGaoNNFIX58Ko3xQ3L+6tglnmgHbCr1lBkXpzOnQxSRhQypg8ljEa9fo1PQT5ocegPn7c69tEMPjT557vbfv/51jr5aIVryexBftQEbZyzgUP4JCeScufnkF1XXtuGcFbMIHmUc3tR4wZyApIQIbUgBrzwD67nRjAoAtkF1JKwZyj+KXpWtwfLMJk3Uf4Vb1VZy8PoKOYf+/AwnPbo3K2ICE2CikmgDlEp85F7rvnuyDc/Qe2gcd6JmcBXQJiIqLx7o1cTAb1OJVevE/eIVPJS5Yh/sxeq8dQ1YXVqALgaxO0J0rMjUXUam5Yu2idY9vns81DdfoPQwND4v1m0YkoEvE2uw4ZKaZxdp997ObheO44PNMY+ReO0b6BjA4A0wvNXcUOsCUjZS8zSgp241cXQ/W2L/BhYv3cfXGgDiHuBA46IYOG0QBClCAAhSgQBAIMAAOgiKwCRTwowADYD9i8lAUCAaBlQqAFUkZ0B54DZEbMhGdBihU3++td+ge3I0XMVHfh+HaqZX50XZyPrBmO5J3yxCVYsP4H6tgqe4SAzAGjcsYgY8NgE0AUmH+yVaYj6yFztIKb1MLhj9vgr1naj54N0GmjYXptVKYdq1BRGQ/PA1NGPvDDUyP2RlOLqMsi3YVVmDlHsaP9xnxzjYXLjvBZbEAACAASURBVP2fs7h+9iZaAYz76xwSPc7SAbDw1XMu9ry1Fy/9Yg8yJxswe/cmPvlzBWpu92JEjBAiAcRh+/E3sP3oXmw2dwF363DxP75E/d0BsTZc2BnKg0oGyOSQyWVQiJ+Ys6HW5ePw/zqIrdtMmC1/D81PCoBlwk4P778WBvN6HPm3UhTmQtz/lhQC4HUvI65wF/53KZDuuD83P+4NivNjqdwGSHhk7tVj9m4t/vrQ3HMvzL0fvYHtR+bm3mx7rXhdFOZey2OPvVrjMUbsU/Ere3D438oQ1/oFZuvO4k/XhlHVYcFjH0sqrELPPYLdJZn4t1Kg69x1XPrPr0S7nkB2JcABsDmtAOsO/yt2bMpHaSagX+Iz50L3bW2XMFn/V/ypYgQX2rxA3E7kbynGT364GeuSI8WRsjg/FlYsT6G75irq//on3OiyonoskJjhf641B3+G9S+8g4MZwPq4x/dXuJX4VP1fUV1zE3+qGMYQcsT6/eiNzThyKBdm8SdWj24WuOwDqP/kz7h55ToqRoDBxyW5wvU7NgfygqN4ZVcM/td+L759/2tc+fiaOIeGwr8U7CEFKEABClCAAhR4ZgEGwM9Mxh0oENQCDICDujxsHAWeXWAlA2Bd2RuIyDYjJqIHjt5xWDqn5hqo0AD6BKjMaujjpuG6fw/TDXdg63XAMeznZU0pBcCaHUjZOxcAj/2+EpYqBsDPPlIe2eNxAbA9GtDnIObNjYh+MRMa5wA87W2Y+KwC1nsjcEwDs9pkyKOyEP3aNkRuT4NOMwp3421MfngZtn4r7EH8WMNluwXyAMKtQ/OO4qf7jfhZiQvl753BtTM1YtDB766XV4glA+BBI2DYghde34HXf1qChJn7mO25g4t/+QJVtW1otgF2VTpgzMfhtw7i0OEiZGiH4Lpbh+u//yuqm3tQZwNcvHvh8ooTVHtnQ60twNFfHcK2YhPw9wLg77U9BwbzBhw9UYZN+TJxf0kEwLmHEb9xD35VBmQ4OnHhvTOoe1JIq0lbeu79+TSq6trn5p46AzDk48jxgyh7ebM495ztdaj4/ceobukNurlniM1BXN4r2FWSiBd3qdB58QKaLl9Ddd807k8+4XOSKUm87u/dkYUTZUDX19+i/D/Oitf97kDODSGIjlmDTelm5Mar4RxqwchgL5r6HJhccvnl8hqnMcUgZs0WJMfHICMSUBmToYhMx5ZNMUiN8mK8oRYDfcPosgHW0S44h1pxR7CcUgNxu1CwrQTvHC9CimwAvrvX0T7kQcfCL6W0RiAuG3EaL9Z4BjDYdQftd++grsu2IquZlycRmnubMzYgNnMDMiOB2AjhWeiZSMtMxOaNUXD3tGOs8Ra67cDAlB0zwy0YGBgQx5JdlyfW7+0fbsHhfali7ca7O9EyDFgW7jQekwZldDLWeAdgmLqPu3dv4U5HP2q7bEs/j1qXAMRsxO79m/D66xsxW30R4zeu4HTzMG4PBXQdfWgWk62mAAUoQAEKUEByAgyAJVdydjjMBRgAh3mB2T3pCax4AJwsQwyqMFrZiYEr8w/RUhmBqDwYivIR9+p6qK0tkDddwnD1OMabrf4tAgNg/3ouHO1xAbBb+OJsPeKO5iBmfyoU7ml473fAfv4CrK0DsAz74DPnQZGyAXGHMmDeHAOlegbu5iZYT52DtcsCK5en+qdmDID947jEUZYMgMeigPhdOHpkM370xgYY3FZ4+jvQ8sWfcfNmI64O+DBl2AB58j788HAujuxLR4TGAfv927j10UlU3b6P68OAk/eAXrG6Bf7ADICfy/xZA2BTNhC3G0ePbMKP3lgPg9u2aO5dGfDBYiyEPGkf3jq8Dofn556tU5h7H6D6TheuDQOuoJh7wj+1lIhbV4wNx/4VO1Lt2KO5gVOf1uDsuTvij3fsT0INlgD4uQrvx52ii6BN2YmfHs9CcaYLHR+dRMPNJlwfAawP32ZBFbEoAI4avYaJC7/B100z4rO6xS0iGVhbhr0lRfjnslwYhr6FrfkM/ny5D5dvj4mr0oNi6PiRb1UPpY0V53PJ7g1i/aarzuPeJx+KtWsSnpPw8GZe/yAAfnFHNCaEH9lUXhFvs99vmX9h5m4Ycg/i52XrsC/NB3fb56iqqsNfLvdhxOZe4q4CwhriWKzbX4Ztx3+I7Z4qJI9U4P+cuo2rtwbEu3Twd1qrOkJ4cgpQgAIUoAAFgkyAAXCQFYTNocAyBRgALxOQu1Mg2ARWJQCWawB1ErSFBTC/vgsGdEM/UIGBq/0Yrffz2kQGwCsz5P5uAJyAqN3R8HSp4Osdhqz/Gmz3ejHWPA1Z+jYo1xXDbLbAkDALeX48PP09cJ46BxsDYP/ViwGw/ywfOdKTA+AsHH89BROdakzfn4Cq9zTa227hs1sW2OO3I2Lj6zgQNYXt8Q6oCtPgmB5G30cnUc8AeMXqtXoHZgD8XPbPHQBn4vhr83OvawLq3lNobWsU5970UnPPPozejz5AQ1AFwBoAKcjYVIwD//Q6sn1NiG/9EF9WDuFiwySERY1L3wZ7XpoB8ByEPwNglR4wJSJjfQm27HsZW+OHsV7XjC9OVuDbyy0QftrIdaHPNdOX3snfAbAxHuqYdGzZexhbCjNRHNWK4Vu1OPOnCtwdt6P/e60QniKsQUTBbsTsPIbjeWPYEdGDv/3uG1yvbBfrzWcB+7HePBQFKEABClCAAiEvwAA45EvIDlBgkQADYA4ICoSZwKoFwLok6DYUwPzKLuhn70PXfw0D14YwduuR5Z9qHaA1QR2hgcr4yEPdPE7AaYXbMgPX1PwtEZUqyIxmKA06qAxKyOIzgdT1iNsogynOAcuXd2BvHhS/RF1YsTE7bYFv2gK3zQPvzNz/K9MZIDfHQqlwQjlrg3PSCY998dM5ZcYIyCNjoZLZIPfY4ZpywuOY/2p2od16H1RaL1yjXvg8CigSjFDoVN89X252Fj7LGLw2CzwOwDe/+8Kxld4pyHwOeJXCPQ11UGnER0zOb27A64R72ALv1IzYn++tStBFQK43QB2hhkKjWDx6nTbMztjhEvq20O6HXyGcSGuCXK+HOlINhfqh/WVyaLbth3ZtFiJnquG624ze8m44H6wAjoC5xIjpai18/VPQG25juqsfwzemoNhQDHVRMXRd7dDIbZC/mAefZQSeU+dgfzgAlivE8ysMc+eXKx96Kt/sLOCdhm/aAffYNLxOz3d9l8khN8dArtNC6Z3ELOTwKs1i+5XCd+viJkg54bM74Bm2ivv7bQWPXAnoo2HUa5Bk9MBp92B02AN9fASM8RHQAlgYye7pScxMDoi3xJx89BtFlQ7QRSMmUo9ks7DXQ5tnBnBOYXzKhoEJB3y+WcjkCqgi4mEwRSDWoIQ2IQfI2IlDm3U4XODBzU+v41ZFq3gb0IWFMV7HJDy2UQxb3A9uy6nUGqCPSoJJ7YMZkxienMbIlPDU7O82tcEMXVQiIhUzMM1OYmDcgXHb/P0WF9ptlCHZ6MHIsAdWO2BKMkMfqRP7vzCSnFODcEyNYNwB2OensFofCV10EoywQe8Zh00ZC48qEgKBVvheVtyEF89gcmACllELhLuGf+/ZuVozFHozksxaRBkeuXY4rfDNPNLuR6/tuiioDML+GkTqFu+fsvUwsooOYJuzHO771/HemRY0PlgBnIS3XjOj/boOE63TyDFdR99AK05eGYU3owTpZW9i7f0mZFp6oH1lK3xaByY+OonbDwfAwtzTR0NniBDPb9A86Dggjn07XA4rRkessNqdi1YkCXXRm6Jg9IxCDo/op1ZrRT+5+ClOGPszcDnsmBqYgNU+I36Z7bfxHxTvkcK1QgV9pBmm+FgYlXLoHyIUmuidscJjH8W4xYlR2yOjRwh89NGIidB9f+75XIDHjqlJC8ZGrHD6Zp8QyIVmAKw0REMdESteRyJ1j7xvPFRfn8clXr9sVgsmHIDLO/8fdWYodE8/9xQaA1SmOJhNOsQaFJCl70TU2kK8sRVIdA6g5tMKtPeNoUuomzCCfV6xdtPWKYxY3XBoMudXACfirWNmtF3XYbJtGutM19HTL8y9EfiydiC99E3k3L+NDGsvtD/YCp9GmHsf4PbDAfCy554ZRs/Y8889uQnQb0Z+8Ra8+c9bYei5jskv3selTjeqBpaeXEpjDIRbIMcalYiIjhev+xsLkkS/wapG3PysUrQbnt/d55oW/SYt0xi2usVLCoT3W1009AadeN12T7vF9y1djAnGxEgIb53CU86Fze2YglN437K7xbqL28L7ntEkXrO0qu/Gjc/rFl9vs06Jr3cukWAr1FroopJgUEO8drnkBtiUcYjUAqaFE4szbQa2cQum+scxPTuLxe9MD/n4MwCeP6w+fSuitvwQP9hpxA82OnHj/U9Qfa4CddPA8BNT+UBeFFWQKzSIEK57ESYYlYBq0UcnH7y2UThsk+L7/vSjy96f8L4nXPe8Lpv4vjNlcYjvOw/eN7SRkOnM4tgxKube970KNUxJkdBpVOL4Ed5+HnvNeJjI3wGwMDzVepiLfoj84hL8eNcslJ11uPHfn6KufxINj0tz4zcDGYfwj0ej8dIGL2re/wS139ajfhqYWLjWLVFahdYIlSkeUUYNYgwKeO2jcFgnMWJ1wc5bfARyMvBcFKAABShAAQoESIABcICgeRoKBEiAAXCAoHkaCgRKYFUCYG0EkLYZps35SDy4BvLBWrhvnsZYkwtTnY98ER+TDqQVInZTIqILohezTPUDQ00Yr+vDaO3cV5ti+Ju/A4bcTESv1UMZYQA0BqiNMijUXnjG7PDZXYvCUm9nHVzt9RhvtsHeP/d1ojIzF5riUph0QzD5mjBSNYTJtolF51flFYmviZS1QGNvw3D1IGzd87ewFtqdWoiYtW5EJU1j/KIdM1Na6F8tgC4zWgzBxAuq14OZ+ktw3KmHpQdwzidzC8fWT9dCM9MJu7EEiM5AZCKgepAFjmHWMYipU42w1faIofai76SEL7LTNkCdnYv4zXHQJxkW+w01w9PdipHqIfHWy9/bFCrRXrNmLeKL4qGLE26L990mj4iCXOGDcrAa9sYlAuCteli/moGv3wJj7ggcfRMY/mYKml250O/Nxez5bsgnXdD8JA9wLxEAa4xi+/XrshFfFCeG2A82IYSxdcHZ0YnxS/fgGLQ9CGFkKjXUJaXQZaRAb6vCrFwt+unjjIhIXDiCMM6G4Wy/j6nTjXAMWUU/v2zaSCBzN/LWJuN4vhXDrVM4f9aCNUeKkH+4EMkAIudPNNlZjYGqj3DjnhWVjz6gMSoTyNqLsqJsvFWctLhptgGgvxrX6lrx0bedcLp9EEKUqE1HkLO+CIfyTEiJjQC0kYg2KhBjmIV1ZBK2qWnxC/OF76od3TWwtp7H2YZxVNydG7uRqbnI3H0cm2KmUYwqfHmjA2dvzt++fb4VMWu3IWvvcWzRdaHQW4OPvr2Pq3eG5v6r0O7MPTiYqxT7X/7VFG63Aut/VII1m9LF/i8M4aG6U+i6+SW+vQ+0jc7tHrN2KzL3HEfebBNybFfRFPECrFFFKE4Gko0LDMKdAvpR/fG3qCtvwH0A37tzeFoJDGt24HhJMrZnmxf7jdyGp7dabPeVhXY/WvyM3YhaW4zjJUkoEh4q+dCmiYiBTm+Aqb8cPbeXCICPRaL+82mMNE5hU0EPhi1DOPnVGIzrc7H1rX2Y/foe5HdGkPqLrdDFLREAC79UyNyD9NzNYvvXJjw8d2cBawvGe5tx/ssG3GkfgnBlWrhyZux6A9kbdyLfch4an130i4tLREkyMPcbDuEqMYDxnjZUffQtmtv70Tkfqftl/AfFQYQRFoWsbSXYePgQ8qJUyNIvbtjM4B3YWs7jUuMgyu88cl/RqCwga8/Sc881DthaUF95Gxe+uoURlwfzT7dfouehGQBH5O5F3MYXcCjXhKLUxdf9hzvpto+jv+pDNN9uEOfw6MK9idO2w7Bm+xPn3ocPXTN0iesQtfEwthek4sVcE2S6SKh0RsRFAGqvE9bRKUzPuMVrl5BVzrpnYG09h3tNtTjbMIFuV8p3AfCr83Pv9hQ2re/B0OQQTn49iogN+dj61l54v7oHRdMIUn++FbrYJQLghbmXV4TjxUmPzD0fYG3FeE8zzp998txT+6bRHHFoibnXj/HudlR9/Ji5p40Gsg5hS3E+fnk0Avablah6/2+ot3nQ9pg3qcj8g0jYWCrWa2OaSbzuGw0axJuEzxQ2WEemRLuFJwe7xjrF635l433Rz+ObBdQG8ZqzZm06judbYL1vwfkvLUg9uAEFrxaJ1+2o+eJbuuvRX/URqu+O45pw8RU28X1vD/ILNoh1F0Lghc3jsIivb22swdX7wPASy2X1MSnidX9drAx5lgsY1q5DS8Qh8bqfH7NwJGHHfrR9W4vqj75Fh8sjrsZccluBAFgRnQdl2kG88mIe3ihLRt+Z36L1yjlcuA/cf/xFIMBXRDPU+kRsOvwCNmxdj1wTYH7o90uzPo943etqrhJrf2/4kQg9czeixfe9ZGxOj1jcdvs9OEaEsX8LtQ3d4vvOgyGZXARl1k78KN+CAt3c2LHpYrH+eAky4iMgfIIRPvPOXTM+RsvtOnEsPLhmPHymFQiAodBAlVaK7I0l+MmxtUiw30H/md/iassYLgm/jlhqU2cD2k149R9LcKA0CdYzv0X79WtivQefcB92fUqBeD3bnZ+E0hy9ONd6m27gy1sTaB/k2uEATwiejgIUoAAFKECBAAgwAA4AMk9BgQAKMAAOIDZPRYFACKx4AJxlRIyhE/aOYUy0zAeoGi2QkAy1UQ+D0gt3TzMcbTWwD83CMZ/iyLRGyGISoc5Kgy43A3oNoFN4xeBKWNEprEWRazxQ6R1wtHXC1tCO6UE7XE41FJkboMtIRkSaFsqoKMAYB10CoNF74Lw7AveYfW4V0Tywt78V7p42WDqn4RiZ+4pUCGC1pW8gytgDs6cGfRd7MFY/sqgk6i37oCt9A9HyWugs9eJrphZC4sQcYM0OJG7RID4XsNRYMDPkgiJbD7leAZkTkEfEQR4VB/lwBTyd9Ri/Porp3mmxbaqivdCVvYFIRRsMsm44ZhPg8egg90xD5hNSHANUGQqo4t2wn/oW9opmWMdccC2sYI6Mgzw2CdrcDOjS4kRnhdw3HxALS+HUUOqnIYcF1vo22Nv64BicfrASWGaOhyIuGdq8DOiSY2BQeSGXLewvMMigSEqH0qSFZqwa03eWCICLNLB8PATPgB36PWq4Rp2YvGiBvjgKhpIo2L+YgHdMDuM/5UHueyQA1pjF1dXavHToUmOgE1YgP1gBrIdMqYU62YXZ6SFMX74Fa9sgbAN2+LyzkKm10Ja9AUNhASLldyCfdWFmNhHweCB3C2tFVZBpNFCma4CJYTjLb8B6dxBTA9OYFZdCLXPTRwN5R7Flcx5O7JTBPWTHjWvjMKRrEZGhxewMoFCYoI3Lgt7ZCf3Al/j22j2UXxsQg6QZtR7a+GzEZq1D5vp85JtU2KB0iv/NLo59LfRqH+JMdvR0tKG2qhYtPePomvAiImcX0rLzsD1Tj7i4OCAyBVnxSmTH+jDY2ofhvjFx9e/Cl7Yzg02Y7qrC9XYLGnvmvtGMzi5C3tET2J1oQxnK8cH5O/jgm4WHIc7ZJG48iLwjJ7Df1IYd7oviCtgvqnvn/mNcLpD3A7xeHIMTO4Gaygm0ttlhztFDF6US+68yJoj9N4x+g9muCzj7TS9uNk+IbYsuPCCevySiH9tQi/uz6Rj2RUPhnIJc/IVDJGLT1EjNVeHuJ6fQfPYbXBuZQadtLtYWVkFr47KRlp+PrNw1ol283CMe2yWuvdYgSj+DaL0VN6tq0dDQgta+KYxZ51TU5iSxbenrC5CVnYFClQvR8/svhKymxDUwxycjcaQcwy1LBMCvRqLmj13orxtDbpkWVq8Ll86OIzHHjO2vpqLlsxH01c9gy4mtiEt+JABWxUBpTEBWYQGy16RhTaQKkQ9W7xshk0UgJW0GOsUIbn99FQ31bajpm8LUzFz/1738L9iw91XslN1ALMbQOZsBYYG/Uvh1yawKcqUWcVl6qL0TGDjzldj/S30WWB8s33ze8a+HXGFAXEYsomJNEPLWRxbdLj6w8CMO9xQmxiYx0DcJ5+zs91dxP3NThDNGwBSdjJTcdVhfmIXNm9LhsdjgsixOnVxjHZi+fwM1d0dR3TH/34THE2jjEJ2aKfqviTdhjXnhhyfCdTcSRpMSqWkujLQ04vb5K6jpGsftocfdADa0AmCVKRaauCzkFhVhw9YipM+MI9ptE689TuGHWxEpSI83Y12SEfbBVozdb0R9xQXU32lDQz9gV8/N67SCfGStW4P1CicSFEvNPcv83GtFS9+UuJ9w7dqQlYDtGXrIIpOhjYpHbhJg8NjEa9e41SG2QwyAPU5Md91Ab0cLrrdbMehL/S4AfiUCNf/TPT/3NLB43PhGmHvrzNjxagqaPhtF/8LcS3okAH547mWnirVfPPdMYu218mHcOXcF9fXtqO6dgmV+SWvuy/+K9Xt/gJ2yKsRgTLx2OTwyKJwWyB6ee54JDHz5FeqFuddrgc393U+35MY4aDe9geKta/Dz7Tb0X6vC2d+ex12397FhpzFrqxjaCXZrk81ineLjjMhNBGz9wxhs6xevfwuZlXuqD9P3q9B4r1/08woBsMYkvm9t2FSIE7tkUE5M48b1cWiTNIjInHvfkssNYn117j4YB7/Ejcp2fPVN39yx1UYgeTOysrNxqCAOsSbhRzeRSFqbiNh4OUYuvIemykvis1l7lwhLTYnZyDv6K2zJjsYO2Q3YYETnbJp43VK4hdBMC71ZJ1677E0N4rXrSvcYqh4391YgAIY2E4jYipdf345jb2yA59v30VvxFT695UT7qi8BFq64EUham4P0vBwUbUxHaoIJMxMWeJ0L0b+wet4jvucPdt4R3/d7xxduvWEWr31ZG/KRnZuN7EgVYnULV/C5YycmuxFjtopjv+FGI6r7LBhZuHVH1j6o818SP/PsS/KIn3nGHF5E5eigVCrE8aONzYTWaBA/8ww0VYljp2P4u3n94HK/EgGwXA2YtiG9oBhv/cN2ZKs64L76Pi7W9eNU4+N+/if8YjAbpf/8Mna9nA9j5fvou3kVn92aQc8TlgAbs7Yhftc7OLw1A29uMmGy9kPcvXkeJ6+PoKH7iU/wfuZ3PO5AAQpQgAIUoAAFgkGAAXAwVIFtoID/BBgA+8+SR6JAUAiseAC8PgMxqR7I4MOsZ/5mcWL6OQrH7XZMfVyH6cEJONwuzPqEL6fmWORxaVBuPgjzxkjEbXDA+mUDLGfviKtY3OKNCCOgLcyH8fAuGHz3oRuuxcCVXozfGQeE20ArFJArZEByLpC1DUk7ZDAn2zHxpxpYa3vE4zz4ytXrEVfi+jyzmBW+CPVnALwzBYnFMfC5rHD39cB28Sps7f2wjQPytcVQbd6L2Jwx6OV9GPufalgbB8S2KecD4OhUHyLMNsz2NcLe3I7Bb/swMyqsbktF5LFCRB7JhryuHO76eozUW+AYnfsyT5G7DapN+xBXOAOjfhSTH9XCdqdfPLYPwmrCCBhf2gnjznUwjNXA09aMgat9cAwLASmgLNgJ9eYdiNswAy2GMPVxLeztw/P7C7ehVkCz7xUxZI3yVcPTsUQAvEkJy+9b4RpyQvVaDnxWJdyXrTCsnYZ+nQMjF3yYsRoR9U95UC4KgGVAdB5USamI2+SAzDOB8ev94q2q57ZkKCLTYX57E0y5Gmg7q2GpuSu2X7iV9UIAbCzZjugUN7TePtFvrLoLg9eE9UKRUMQkwfiDvTCmq2EcqcZU7T0MXOmDb2GMLmd2LgTA24pxojQNaWYfXM5JtFz4AncuX0DNKDCozULs9uPYsTEar+YPoeFvl3HpD9+gHcBoVApiS95C8dYsHCuaxuDlKtz4wwXxv/WIAWYsktYVouTNo1hvHEbuyCX8+WIrPr7eBblSA4VSCbVCBnniemDdi/jhLgN+vNWNK/91DjfO1YnHWVgtK3wZPOtxweXxwe2dG/t+C4D35OFEaSo87ilYRrrRdPZvuFV/W+y/N32X2MeXC6zYFdeDC/95DhWXbott080HwPtyIrAvaQae3gp0N9/EH8rbcKtTCMBzsO1oCV78xV4Yaz/BdNXX+EvVKOrmv1g1rd0pHvtIEbAvfVy0q796Rzz2JIQlxLEofKEUxa+UYd3IJcx2XMf759pR1zGnEpm3X9z/1SInimOGUfmHC2ioahP3n1/fj+z9byNv72vY7yuHvGepADgCNf9+E13Vg4h9ezN8WjOGzk0gM96CbTut+NvXXlQ2a3H4xFZkPxoAmzdDn7gRb22zI800ilMX76HzQWKSAYVyHV78513YuT8ZiXcvoq26Gr89147esbm5KwTAhaU/QlmaCzmqPnh6KnC56jb+UN4Om8MEtT4ZJW+9ii1FqcgfvICWulr833NtGLEsdw18ElTadJQc24oN27LEFV+P3HNg8awSV9K2o/FmCy6VN2HC6/PDczSF1ao5yNq0BS/+4gAKTSPIGqzEXy614rPrjyzz8nnhE26h7/HB5Zn/4Yc6CogtwcZ1MThebENzazdOXbo33+75Y2/chBd/vgfrVD1IbL+I/ylvwcfXHreELLQCYCFIjC05jpe2qHE434aK351H7YU6tAnXjNgcIOdFHN2Ri1/sz0Dft/+Nlmuf4aumGTQNeiBkmIa1wrz+IY4WzWJv2gSq/lCOuqtz8/pxc++/zrWj4f4UZEo1VEqFeO1CziHEFezAL/YDaY4uXH7/PBo7BsV2LNy9YNbrgtfjhtMzC58h66EA2DQ392qGEPt2EXzayLm5lzA39z4968WNlvm592gAPD/3jm+zI9U4KtZ+0dxTCXNvN3buS0Li3XK0D5UJPAAAIABJREFUVdfgP8+1o29+7gkBcGHZcZSmCnOvd37u3cEfLrTDNjM397a/9SqKNqcgf6gczcLc+7oNo/M/PhE/e0QmInbnT1C8MQM/XtuF9ooafPw/19Dv8X7/LgfzI1OwkytVUCvkUAq3Ccl5ATu3ZeDn+4Cei5W48t9z7x/zP9EBZr3idX9u7Pvmfgy3EABv3Sm+b62Jhfi+1X75K9wpPytet3uVqeL42LYpEa/kD+HuV9dw4bfn544t3HFEoYJSoYBGpYBcliLOxdKf7cWul7PhvfAeup4iAN6+ZQMOprpgnGyEu6dSvG59VTMoXreT8zah5PirKNQNIn/ogjj3Pnp0Xi9cZVYiAJYlAbICHPjJPrz8sxJE1H6I8epy/KliFE39q72yU7jirsOBn+7DgTc2InuoEtaWOvzufBtaH0ncF+aOcN0Tw3/xjS9fvPa9uc2OrSmTOPXNPdxpn78th3g1X4f9b+/EgdcLxLE/Un8D/3muDc0982m+EAAXvIwTB9NwdKMZLtckBpvrcOerv6G+c1QcP9Hb3kTmtv14JX8YEcO3Uf6f51F/b1AcP4vuoL0SAbDw2Umej+ScLXjlf5cizzwk1u9cZSc+vCHcUWSpTfgRQwJ2vv0mSg5tQ8bdv2D09jWx3vdHH/9+yQB4OR+guS8FKEABClCAAqEowAA4FKvGNlPg8QIMgDk6KBBmAiseAK+JQkxkP2YGJmHtsQHRKVDGmRGRboGn/R7GfleJ6SGL+AzKuU0IeITVmWugK30BphQXzNoWTJTfxfg3XeKXRF7xCaJaKNfkQb17L2LSbIg292Hob3cwfr1bfM2D55KlFIgrcVP2yhCVYsPY7ythqepaHAAvUVO/rQDelYiEIiOcbS1wNLXCUncXjn4LnA5AlrIRirUliN+rhinOCstfrsDW0AX7NKDYNLcCODpqGEZFD6x1TbA2d8PSMQW3TQgBI2F8eS+MLxbDOHQVs/duic9Qnh4Q1ihqoSnZCd2BA6Kd2tKK0TN3YW0fn19BLQToGqh37oFuWyHi4vsgH+nA0N+aMN3jghuR0B/cDsOBLTC4GiDvbcZYeQ+me+dusyx+XSiXQ1f2JgxFmxCNang75wNg4Uvf1C1I2CNH1Bonxv/UhOnBWShKS6CKMEM97oRqth1yzz2M3oyA05eEqH/aBI1iGN5zX8B2dxJT/TJAHweFKRKGRKf4vE175xS80wtfEUZAHpEI0xuHELE+GhFT1bDVt6GvvGdxALxlM2Ii+yAb7YClvgmW9lFYO4UvK7WQR8ZBvWsvTAWxYv+na9sw9GkTXG7v4ttoP898XwiAi7fhRFkizNPdGGyqRk11A2obWiEstLVo02DIP4rdO7PxdpkW3V+dQ+2fzqDOrseweQ3yjr6NLbkR2KO9iYYrtfj8k3oIX8VOivPDgIiMDUgrfQ37c2R4NakDZz69gdOn68TXPFiLmLRRXNH10/1G/KzEhfL3zuDamRq0AHjc151Cd/0WAO9dixNlSRhurkF3Yw2qqm7hzr1+9EwD3oStMOQdxRsHI/BCoQc3f/dX1F2qQZ0dUObPrQDenzKDPcZ7qK6uQnXdbVS1jaJvTPgYEov1h17Ernd+hIKhszB2luP98i5Utgs91yNly37kHnkbu8ztKPAIdnW4Xt0FYf3+jPjjEQMSS15A5oEjol3GTDM+/FMFqhvHMYpYpO89gM1vvoZC13XEDlfiqy/bUNc0LNoufOW7tuwfsb70uLhCWt03HwBbhWdvluL1vSa8s8+H8/9ViYabI9AdeVlcUZo05kCstwnRsip8diMKNf0pOHpiD3LTZzBz+r/Q0NCBi93CCvBkqE1J2JjiQITKilutoxh98IBoM+SKBLHv2/dvxJaJcvQ2VokrsLtH5lYWiQHwgTdwyNyBKFszqquqUHXnPqraRuB0a6DQxCC99DVsLC7AK4kdmGxpwIcfXEfHuP2J4+LvTwUTFMoopK1PRWJaNISbhz500/bv7+6dBpyjGOgdxr27Q3D4Zpd9G3a5xgxDWik2bC7Aay9FQz3civ6rl3G5ZQhV9xffwn/J/ih0gCEdSbFabEp1oH9wHLcW7k0+/+OLlIKtov+2qFEUTZTjD1834eTlxSvkvzt2aAXA0Xl7kFH2c7yQMY6y6Cb85eR1lF9qFsf+tCEZiN2M/Qd34M1juyGr/yPGb36OT+qmcatPeFcQ5t4B5B79MXZHtiPfU4vPPqlDxRJzL+vgEXHsCXPvLycrUHO7VzzHgwdA5B5G/MY9+FUZkOHoxIX3zqDu7oB47VryUavRuUBGGV7fa8Q7e704/74w90ahO3oY0SkZc3PP04RoeRU+q4xCzUAqjp7Yjdw0B2ZOv4+GWx0o7wKcmhSoTYlzc09pFWu/aO4pE7FbmHt7C1E0eQG9jdX4zRct6Jm/j60YAB94DWXmTkRZm8Vr13dzTwuFJhrpZa9j47b8ubnX3CAadz4099SRiYjb/Q6KC9NxPLsDbRU38dEH1zH4hAB40Vg2JYnX/b07snCiDOj6+luU/8dZ0e7Rpwws2u9BALwdJw4lItE7iIE7Vai72YCam03i+9akOhH6vB9g+451+HGZFiNXvkHt7z8Vn4Hb/r2H8aYByMVLvyzFvlfXARfeQ/fTBMDr00W/vrZa1FRXi9f9ph7hpzf6+fe913FgHfBqYgdOf1KJL76Ye2/83hr8lQiAxSA0D/t/uh8v/T/bEVX3ESZqLuKD6yNo6pv7Ac5qbZqYDeK170hZPA4WqzFw5QqaqxtwqW0E/VOPfVLyd83VxgOGNGxMmUGyyY5bwn7z7ynCDwaF991tb7yGna+Wie87M+0VeO9MM253zd8+fyEALkvCi2vlGLxTjdb6WvF9/+6wTRw/+tzDSNm4Txw7qZ77qP3dJ6ht7RXf990P33xlpQJg5CE5pwhHf3UIBeZhmOs/xtcVHfhL5eK7+3yHIgTAcdjx4zdRfKgE2R0fiQGwsJL3/ujjTdVRKTCkbUROshkFiWrMDNzGeP893OqexuDUd6uxV2us8LwUoAAFKEABClDA3wIMgP0tyuNRYHUFGACvrj/PTgG/C6x4AJwsQwyqMFrZiYFvB4HsYmgLcpG8VwnFaB8mTlbAPmCBY3714dxNQyOhzsmF6c0yGDTD0PVcxvitMYw3PfIVX2yGuLo3rkSLhM0eMdydOt8ihskPviRe9QA4CvEbFLB8fh6WituwjgPuhRQpIguyuDzEHU6CMXMWM2cvwd54H7YJQLFhPgCW10NvrRPDzUefQazZfRj63WWir2LoNnrLu2HvFdY1m2Eo2wnTq3uh670M2b1acXXw9OAjKxYyt0C5rgDJu2ahmRnA+O9vwNoJzMjSEfnDIkQKX9pe/QSumiqM3wWcD9+28XEBsHCLxDU7kLzRgeiEMQx9egfWXgWw5RAMuUmIzgJ8bdfgrL+GiY40uPXrEPVPxdBqh8RzWZonMCEuuJMBMhlkKmE1t1z4n4s2mcEE7f5XYVybiOjZatjvLBEAF+aKNs72VvSVd8NleeiLN12E2E7T5jTxxwHuuhaM/74S004PnMu9C/SDAHgTTpSZ4Wu+htoPT6JiwIX6hQxKGwfEbkfJrny89VoGrJXn0fnFadwYjcdoZAH2vPMWCpM9yLr/Ka7VdeCjGwsrceYZBMicF/Hijjj8y34fbvzxPC6f/Eb8kn9gQWrVA+B0nCiLRP3Hf8bNs1+jYhS4v3D3w4gcsf+vHs3Ci7sj0fW3j9ByrQpCN+U58wGwqR07PZfEgOWL6p5F9U/f8Zp4u9Ay+TfImLyK35xpxrfi9SEeefsOYvc7P8TascuI6vgSH1eNonL++cYPDpKxC6rcMvxyvw8l5mExHK+qmUSLLB8bj+0RVwjJLv9fTF79WLxl6aOPCV4yAJ5JAfKP4sdFwD8XjuOjD67hSu0EfNvfxtqNhXgpRwZV90WM3ziJr1vX4rajEEdPlGF9tgu48BvU1bWL53K4hbEvh1KlgkKpgLAg8uHhL1cokfPiL1G4bYe4AnmkbYkAeO9RHEI5XF2VeO+LFrT1P/SMb6VWDIjWbtmCX5XJoO1qwsX3TuPW8BRaljv2/f4O9WwHFG7/nbDnH7BtYybeyriHuzduiuH+gMsjPq/y6TY55AoFFIK/XCb6P7xFZ23Cupf+BdtjJ0T/P54LnwA4QVh9L9zaPfIudnkv499PN+HLqu65RybITIAiERsPvYC9P3kT6Z0fQ9lyFicrRlF7Xxg4CcjbfwC733kLa0cvIarjrHjdEp5vvmjL2AV13tzcK44cRvlvvkBVzV3x2vUgQnvWADhxgzim5+bemBiYinNvx/zcWyuDqqt8bu615Xw397KcQLkw9+7ii2ZgxvP35p4KOS/9AoVbhbl3ASNtSwTAe4+IPwxx3a/Eb860oP3RuZf/A+QUFeGEMPfu38HFf/9i0dxb/QB4K04cMkPTVYPav5xEZY8NNQu3jFBHA3HbsbkkH8dfz4Sr4Sruf/axeN1u/t5tnZ8zAM42iH7nr93Cv38pjIqHtpg14uMFju5OEK9dN/74Na78+Rs0zwIDj167ViIAXmIFsBAAC4Hgaq8AFu5ckbD7HRzLHsTeyDZ8eLIClyvuiuH4U8S/80/olYnXPaVKCbls7ueYD2/Z+3+K/H3HcMBXDlnv4wLgSOxPsODmhydRXX1bfN+fWvhlR2wxojO3iGNnjWFUfN9vaO4Rx4/rwa82hd/o/f/snXd7HMeVr9/JeZBzTkQiAYIgSALMBCmKpKJlyZYle++uN9y78sdZ7a432Ou1JdmSJUuyKVkBzBkAAxgAEpHIOcxgZjD5Pl0IJBggMIACwarH+kNWV1fVe+pUD/rX55xYEdG/YfNq3nojC/e5b2j9+A+cGoJrd5RrJ7IY4qp484freG5TNGM179J45ph4lt7uekrpD1SFJK+6FQEccf5DvjrT9h0RwA8uAC/uOSOvkgQkAUlAEpAEJAFJYOUQkALwyrGlXIkkoBCQArDcB5LACiPwRAXg431gi0WXlkHEznKMeg/qS0dxtg4y1jH76leJbk3EUFhA5FtVWOLUmF29eEe8eMfm4oOmrWC0gqj36cIUObpMBWAL8cUBxt4/zsSJ67iVgNbZ3NN6GxgjMaWZ0dkh0NlLYNQpBGLdbATwAwvAyiu7RGz71xPxo42YJ3vROoaZGvETcN+qMyj42WJRR9gxJ4wT6mmbFoB7tExZVxH1wmqi92QQPP4xU48oADtagwQzKrCuSyR2ixHfiTrcf61j0plGKOF+ArAZtS0K47oijBnxmMyguf1tpFaHNjkDrSGIYbQWx4WHFYCzSNlqJHjtGuMfHWZyPIDnUQN55gTgYt6p1uO5cJbj//UnLjl8NM1q8BojGBOIS4wkJ9OGb6AbZ2cXg1NZ6JNL2PMP+ynLjyRrsoORYQetg3e8wlWitSLSSE3wU5g0zMlff7UMBeAEsf5Tv/6U058d4ZIHeme/zNBFgCmezHQbqQl6nB2tjPcPoSwzouhhBWAFbiYlu7ey+x/2kxceItHRKdgNOu44O6wJqCOTKUwexjzZOi0AN7hosq2nYt8G3vjZJqaO/pKBRxSAD50ZwJmzl5zyQn64y4yv4TQ3PvwTtaO5dJvuJwBb0Rqiyd1UQXZhDhlmsN1WTFelUhGRVkhUhJXk4RqaLj2sAFzBL6ot2PuvcOY3H1LXNcb5O7S6p+1xZ4xKImvPP1BRlMJ+6zku1l7gv/90CYcvuMjo4ukawrEZOeRWVpAZayVdKX95WzPYYohIKyDB10bSSA2//uvKEYCj8jeTtvNveS7XyZ74Zj7+zTEO11wRH5VM2tIgaQPVOyp484UKfHX/w0Dtp3xyycPlXiXZdxale6Z9Lzc0QKKja3G+t0QC8LTvPU9ueQGvzfje9T98Qt1Y3i3fu0sAnva9vMoNZBdkC9vfy/eiI6wkDX9L06WHFYCV7BAW7H2XOfO/iu+Nz/ne9y8Al/LObgOq6+fFc+visIurc88tpUZ2PLHxUWRn2giO9DHZ0cbAFIzfFdi4lAJwGr+oNnP54884+6evqHPCzTtVzqUQgJUP3GzlPP+D22oAn/mKP12a4sb3XAM4vnQPWbv/gb3RTayjlv/+5CKH6u8od7Lgga4cdDZyNlWQU1oknjtRys/x25o9KZfIhBTx3BloupcAvJd3qg1siR3h+H99Qm3ddS5NweSsuGuMw2CLIyfLil07hbOjjdGxSbF/ZjNRT/+2XwIBeKYGcFrhevF8V2oAB078iprzSg3g+0nkDxcB/LQ9N+V8JQFJQBKQBCQBSUASeFQCUgB+VIKyvySwvAhIAXh52UPORhJ4ZAJPVAA+ptRfBXV0AoatL2FNNRAZPouzoZOhkwPiBVBYJA1Nx1hcICJDLQkGjK5xQt4wwftmThsl7B9g4vMGnGc6xIv+Oanze48A1hNf5BWprieOtYjo5Dtk2HvaUD9bA/iBBWDljV0a9pfKiPrpOoyTE+jcLoJeCN1zYEWRG8TX3sH4Z5fxjJnxRhQSva+Q6F1pBB6DADxxzU0gIhtzaSxR2814T9zA9dUNfKRARi5RP9uE0TiI6tTHOJomGGvToo5IQp+ajm1XKeasOAzBKdThmVqFYhOpUdsiUQedaPtrGa9/WAE4m5StFoLXrzDxSQ2TIwHcjyqCzQnABSIFp+NsnYhyu+b1c79EsdObQEltXkBCVhkv/KKatUWxJDuH8U/5cdw3hEcJzerl/KenqP+ijnalhvDsjvreI4CjxfqP/NsXHPvjSRHhN7iIEytxpgbw9geOAFb2cgHrnq8SkbWZuIidHBXsPHfov9PTUELGepnob+HcH45zpS1Ee9RGKvdW8OZP1uM++kt6H1EA/vZ4F0NRpSSvzmD/HhvuK41c+/1x2oNZTMYW8/z/20txVgDN4X/h4sU2DjZpUZnTiUzMY9P+LZSszSXB78IY8s+lX1cEYIM9FpMmiLW3hobzDysAb+QX1TYiBy9T+/7vOdcxSu3iw2TvYUkdKrUeS6QZk9kgEibfGUE2r1NYqb3uxeOewunwzE/dv4h9cq9LzNHJFLzwCyoKkqnWHqH27Hl++flVXItK7a5Fq7djjsoid+1aKvdvJcOuE/ynSw9MN63BLPhbHY2C/69WkABsy9lIXNXbHCjX81Khk7O/Py7qZyvnykRUJmRuZWtBLK8W6bhx4iMun/mG4+3QNhotfK9832YOvLOLjNAksa6xRfmeMsbVa51ijLlj7jFEAM/6Xorie8/ZcDXM+F4oi8m41Tz/f5+jONOP5ojie+38pVGL2jLte5UHtrK6JIfEwP19z9b7LZfOP6wAvIF3FN8bUHzvA87dHJvzPZ09gaiNb1JRmsFPCnpoPV3HJ785TncgeOtsX8g/HjkF9Bre2Q2BKxep+ZeDXHG4aXkof1xKATiDX1TbufbZJ9R+/gVnx6B9NrvE7FyXQABWRxegTd3Bi3sL+UF1Cr0H/4Prx7/m23bouCsC+qGgPXSnlPJ9onTCTvNFVk8d598/u8KhCz2LOFeVU1qL0ZaMJSqbTfu2UFa1Rux9a9A3r7/BFo3JZBLn3s0r9xOAoSp66N6R/Ytd3VIIwBoD2rSdZJds5K2X80hwXaH3i//iROMwh+5Xwh3lXEti81uvsHHPOlKa3mew4QS/PzvGzRGZynmx5pTXSQKSgCQgCUgCksDKJyAF4JVvY7nCZ4uAFICfLXvL1T4DBL4PAVhli0FdvA1bcRyJRWN4zl5n5KMGkXrXf4cAbKQPdcMxJrt9uAbuZxA/hLz4+x0Extyi/u9cNsBnWQB+ay3qhuOEmxpw9oD3nsKmQspHyO0W/IK+SEK6LCJfXUvUgRzCxz/G+4gRwBMNQwR0FlR2PfoYDaFRF4FBFyFi0KZmYX9jB0bzKJr6j3HemGKszYp520Ys5XnYY50wNojzVAe+cfdcam+V0YK+fBvm5Ajs3lomLz+sAJxBylYNgUuNjP7uJG53gKl7Fpl8gMPgMQnAq+KdGOs/pbF1hNP3Ld6oKJtTTPSPMj4wLlKozr2WfMYF4IjWQ3Dpa850QvMdGbRvWXOKgNfFWM8ITrcdl24NlS9W8vI/bid09JeMPqoAfPgGQ3o72MwkxGsJOiZx9ozgDieijc5j+/95lcJMNbYz/8Lly70cbIokfdN2Vm/fQnnCBJFTvdQducrN7hGUzJfK1lTSE6dvepWc/ELWTdXQ0/iwAnA5v6jWYu66yrH/+IwLfeNcvadQvti9H4tWn0TxjgJyi1KIBUwLdQ04wNVJS1M7defacQRDt1IAL3bIO66bE4DXpFNtreXKqXO894daBn0BFv6uQ/l5G4U9PovVu/dQujqR9QnjdF1upu7wFcF+tr89eRUZla+w2joo+K+kGsC3BOA4XlltYKx3hIlhh7CLX28GcwzqgfNo2r7kaEMPZ68PMeIGt2++AGxvmfY95dxqWYTvOZweMcZcFtjHIQDf6XsTTpy9o9O+F7OK7X/zCoUZKmxnFd/r4y+NkWRU7mD19s3C9hFTfXO+p3wXoXwAoKRfV9LPK75XPvUt3Y0PKwCv4x3F9zqvcvQ/PuVi/8Sc76mscehXv0zF+lz+cfMU/SfP8ddffkWzP8j8RPj3cZJnQgBOEmdX3ftfcPLDQ1z2Qc+dH7gtgQBsTi8nsuyHvFBp5cVSH2d/9Ufqvj4taiAPPNLZ+ZAH3m3d5gTg6OusCdfy3u/PcfRsm0h9v7BUaRRlQ7LWV1K8+znWJ06Qph0Se7+luU+cfbP9U8v3kbl2K+VTNXg7ni4BWK03E1n2GoXrN/CjKtB1XOTc/3zM+Z5xLt0360sykMPun+9l8758jCf/g+7aY3x2xU/3+O05qx/dfvIOkoAkIAlIApKAJCAJPM0EpAD8NFtPzl0SuJuAFIDlrpAEVhiB70MARklfm1SMtTSDhOp4Qo1NuA+ewDnmn4m+jEWftwrba1WYDYMYeo4zXjvI+KUJ8YL4gV67JORD+nqSdtmIyg7g+OgIztoWXC4ILCD0afNKRZRydMIw0aYm+g7eYPRsz3QUmMWGJi4ZU0kZ1o2bsE2dRzt0kZ5DXUzcmAmhS8wTNWYTq550BLAywVgs1eXYXqrA0H0CVesFRs+N4ur2zBfH77mXbaK/7cVK7PvWom/+hmDjeUbOO/EMBgmhQxMXjS45HnP5JizZqVg9tfhuNIoaxD5LDqrCrSQVOoiKGRQ1gCcu9t0jCkWJOolAm5KJ7Qe7Mdkc6K99jqNpitEbFvH/2bfkY/dfwd/USP+fr+MZdM3wj0Idm0TEzp3Yc6Kwuh9UADajssWi37gRa1EMsSmDTF1oYfjjq/j8QR75Pe5DC8AKk1Si04qoevsARUlTpHR+xvmzLXx5vB+lwu0DZaeOK4bsPbxRncRbW43U/+9H1H99gnon9C/wRjgys5TsPf/I1qwg+yLr+fTP9fzxyyti/KDJhjUxm5ySKtZu20ep+gq5E4d496BSp7d7ekfF5Ys6ja9ufdIRwAqdFPK3bqHq7f2kjx7F3vYVfz3WT/31CSHgLWxbu+Bf+vwudv7tK8Q3f4Tq6hd8fnqEix1evBgwx8QSk5ZCQcVuissqKXHXMNV2Sqy/MZCOYc0rvFYS5O2CAVED+NtD1xgC7gxOgzgs0dlsfusNirL1xDf8F5cb+vi0wU7RCy9R9cpzlPnPQvs5fvuHWi61DKIEmAUVAS4ima37fkjVumIxfue1BxGALWgMMSRs3UdReT6vZPTgabrMwd+donl0kukcDbNN+cn3IEWBo9HqE8ivyiNrVaKInVKkhfu2gBM8PbQ3d3LxfCeToZDIkPAozWCPJ6XqbdaVFXBg1SgjV2s5+fkhLg+4aJlYSAZRfC9u2vfeeoMN+SbB//i3tfzuwzrB3qXRgy2R1IJytu37IeURg6xxrxQBWFm/gdjCSrL2/ITNyQGqIgbpn4TxO4wy1nqGwYYvqe8J0zQX0m8VvpO/bTNVbx0gffTIA/reHVbP2k1c8Wb+aV8EOXRT/5sPqW/qFql+/ffYktqUUgwlr/LamgBvF/SLGsAL+Z41OlvYuThLT/zl/6ShoV/4XvGLL1P58h5h+3DbWWH7231PM+N7lcL3vqXz2oMIwLd8r7g8n5czenA3NQjfaxl13fI9QxSk7mBtRTF/+0oc3ktnuKyc3WMBri3mAWBJgJznqNqUzz/ui2T4xGHqf/uxOPdvLORgyu+yggOsLl+OEcBKdgwblrRCErc+z7YCDS+n93D44zPU/PmCYHdX8oLHKABrDBb00WmkFVVQtHE3pTFdFOgu8/Uf6jh9slWMf+cHJrbEbOyxycRZwByaxD/ezdCYk85RH6F5+Y4f5cS71Tcmfxspm99mb8EUm+L7OPl5DbVnLnNlxMeYd6G8M0r69nhW73mOqrdepyxYR8zAOX73YS0nL3ahVI/3myLBmsjG6hfZsm0HJa4a3O1PjwCsj0zGkpBF0abdrC5IZa31MsNXLvDNh/W0jLnpvZ8JTHki5fcP3ipl57YYhj79FU2nznC0BwYW8EWtORJDTDoJkSaSI3TgHsTjGKGt38nYpIwcfjw7Xt5FEpAEJAFJQBKQBJYTASkALydryLlIAo9OQArAj85Q3kESWFYEvhcBWKUHXSzG4kLsr2zG6G5Bf/0ww5cnGG9V3lBq0CRnod9UTUSBgdisQSY+u8TYX66J9M4PJNBFZkPsauIP5BBVYsZ3+DNc568w1gH+BV7gaDKL0FXsJaYoRGzmEMO/q2O85sZ0Hcn0PAxVzxNRmEJUjhlNXx2B1uUiACuL0qIr2Yhh0w5iMgcx08XIBxdwXu4T819YQJ9JB7jtOSzbdxKpv4xm8BqDf7mBq32KADaMVeuwPleJLc6CxeRF3VPLZMO0AByIKkS7bjfx2UNEWLoXLQBbot0Y279hosHJUINmWgCuysPuqMfXdI29G5o4AAAgAElEQVSeb27iHfFMy1HpJWhzS0nalkVkcgh1by3jdQ8SAZyMNj6LiDcrsGaAoeMkzgs3GTw1RCgYfiDJ657O/NACsHI3HabYDFJ3vElFWTIv5HTT8s1pvv3vQ7TCHQLddxwlEXmQsIWX95fw+r5MBv76S5qP/5WvWqF9gVS/lpRiErb8lJ1ldn5YPMDJ9w9R88FxMb4nMYfc6r9hfdkaduTZiB49BzeXiwCshBrqiCneSuqOH/Pcqgkqo9r59leHOaNEM4F4mX3/pux9HVlVL7L6lX9is7GO9MmzfPRhPWcuDjFCDKkVmyh/5QXWpseyOlKDsbuG9svTAnCbOoeYTT/hhXwPr6R3LFoALlllJbPlAy5e6OKDsxoK9r9A1cu7KXMcJtBymn/7/BoNHaPTHz+kVaDJ3cnf7y7iQLEVY1cNF+ofRADOwGDJZ9fPd1OxIZaUlr9wo/4iHxzpZsjpe7Cz9S6QGlQqLQYl/bNBi1JNd8EfjeEQhP34vH6mPL4H/7jnHoZUGSLQpe5kzfpyfvxCHjETl3Cf+4TP6gf45qoSy3a/docAnK2lzHGIr49e4t//fE2wDxkjIXcXJes28PPdReSqWjF11/DfKyIFtAGIIXP9Zjb8+Eekjx0jtukPHGqFS0oB4Nta0OcmMOUUadW9cx9RTftOTPE24Xt7V42xKapDnFunj14TZ8fCvneHXRI2E5O7iZ/9cDVFEUMM/vXfOXepjb+23j7mrT6WrApiNr0543vtixaAS1ZZZnyvm/fPaCh64UUqX6oWvudvPi1sf7vvaXN38fd7CtlfpPjet1yofxABeNr3qv9+N+vXx5DSepDr9Rf4/eFuhib9t3xPZQXdavIrynn5n7YQ2X+Sqb/+km+b/ZxaTAiwkj43cQsVleX89IfFqJq+pP+v/8nXrVB7X6VL0f+XswCs5BLIIaN0Hbt+vod8XTuprQf507EODp4bEOzukjgfowBsiM0gpvwVNq4r5eXyJILNnzNQ+wFfXHBT2z59bt75uypn188orNzH5jRI9rfhuPoXTlxo5tP6UbyBB/qMcVF/M2hiisXZ9+q+fA5sjsN17mOaa0/ycd0o7cP3rSGhfNE4XwCePEZU9wn+7c/XOHG1f/qjwcTVkFPNmzuL+fHGFPHca7v89AjAUWv2kly+n5fKk1ltH2Ws9n+or2/gi4seRj2h+z/3ksoh93l+vtfMvvwpTv7yM2qPN3DFDwsFAFvSSogpf5Uda1LYV2iB7pP03ajlfw+1crFNKdshmyQgCUgCkoAkIAlIAiuLgBSAV5Y95WokASkAyz0gCawwAt+LACwqQ5rQZuZh2LaNiPgAUeZexs9dZuJSK1PjENRGoUnNx1yUSsTaBFS9w4S7Bu/9os81Ao5+JjudeIbuCHExRoM5EfvO9djWZWFwNImUwu5h5moKh0Z7CA734B7w4puYfqOtjspAnVpO1NYEYrbZ8NXexHd9cDoFsdWCNjEetS0GzNGYPZdRD15ZJhHASpwmqBMy0KStwr42EUuyGdr7CI45747EDQUEO//wCJNdTgKuaXldm1mOPr+C6PVqzNFePA39+Ef8hDCiiTWiSzKCMRGNVofZfYmpGzemBeCYInTlzxGfOYjd3Ll4ATjGg+lmDeOXRhi64MOwoRJzySqiU1xoAg6czeNzc8NmQ22PQB+bgtEYwOi+hONyCz01XQQ8AVR6I8bqH2AtKyHG3gUTg0w0jxGYmn1FHIXaYEaX7AXfIP7GZtwdY0x2TxF+HJE5jyQAgxI9Ys1cR+7qQiorMrCPjaBqbhP1c+/Sbd1DMNHJlZsjNHbdUYTQEAvWTMp3bKOqegtpE7UYR1u4NohI26o031gn3sEbNPW66RgWnzegi8jAmrmbLVvzePWFOBwXmxmob0XJwO43W4hPScMUlUzYkkCG9xJpEyeXSQTwdDiiMT4ba2Y568uzWFeYgLq5jan+QcFv3umgCJATnThGernUPkr/2PR/jcyoJKHoJfZs0rEux09bfQcD3U4msWKNNpOUZgJrGip9LKvcJ3C21Yr1t2tyia96m/2r3LyU2rZoAbg030ZW24dcvNDCe6fcRJfsILdqB7tTx0nWjVJ3bZDBmblhjUQVEUtaQhbpdiPpruPcuHZejN85NB1nvOr5f2TNjlfZbW/G7rnJiWsDDDumbauIfBpNDCnpbszafvobLtLU3EN9+yRu3+MXJZ7441JjFHs+MauI8soKipNCFFr6uNHlpKVn/hc/fkc/3sHrtPQ5ae5XBBIr5phMMrfsY/3qJHanTdDXO0Rd40yYq0YLEbHYYpJJV/iH20l3n+TXX13jvaPT1b2VGpnR2WUkxUWTbgedJhqNNpGiLXmkphmg+SSDXT3CBz3jA2L/XWwfpbl3Wh41RsSJ/smxEaK/Rh2L3pRE4eY8khOAGyfp6x4Q/X0TvQTHu7jQNkr7wPS5//BNkeutxBRuIGvPq6y39rNedY1rA3DnsTI3hqMT10iP8J2emQNl1vcqyrMoK0wQ55b3O3xPEUQG7gwztmZgSyxgy/7dlOREkj5ey+jwmFi3op2Fg35hu5GBbhp7PQQS1hG3+S325ym+17poAbg030p224dcuNDK7066iVm7k9zK7ff1PcX+GQlZpNkMpLtPCN/7l7800TU87Xv5z/8Ta3a8QvVCvpfmwqwdoP/y/XxPLwS5tJIKtvz0dVZpW0nv/BMHj3dRUzckzrAFYwi1FuED2aUVbNlXTa6mh5TxepRtfHPmG4iAa0Sc+zf7Rmns80xHpD6iAKw1WonOXktiYpLYuyZdBJBA/sZcslfHwY0TjN9sFTacGFV+s3XS2DnMlZlJKRGzBQd+wcaiVKrtN+jo6uVUo5I/QTyVBBOb3UBKmgvPQAt9ly9xoX2CazN+Pc/3IkBnTUEbkUF5aQxp0UFGLtXT2zVAxyQ4R6afe429bm5OGCCuiqL1G3j7jTJS6CXUfILr/QFaZ7Q6rdWONTOXCMJED/fR03qOlpazC/pH/Oafkld5gNfX2iky9+Np+4Yjxy/ywZc3GPcFb9W7fninnd/TGC/sXlKxnnXlRRSYezAHhrnSPsnY5K10N+FQUKx9bKCTpl4Pw5PKn/ZWEtdUkbllP7vTHRRFjInnTtfsuWK2QUQMyfGZpEfHke4+znBbHe8ebJyzH1nb0Bft5Z3qh6sBHJleRExGMRl2iLFP7+G0rCTKS6Pxdd5gpOGisF3fhAvv0A36+vvF7xaXqVDY780fruP5bSmEb5xkpLNN2Gb2sWdOzcSanEbMcB/hnhZamk/Q1NUnfOLeJT+U/WYipmQrydtf4eWMPtYZWvjotyc5ea5V/JZYSFI3JBZjLXqRfVsLeGN7GoaROkZaavnggzOca+hG2VYP9CHr49oj8j6SgCQgCUgCkoAkIAksEQEpAC8RWHlbSeB7IiAF4O8JvBxWElgqAksqAO96FXuyihhqGT7bTt+x+QlGiU6D3E3EbsgiZWsynpOf4jp7hLEWcI9Mr1iTXYp2/R7i1kQTm69EKtyj9V0h1FEvBNiRS7MvDOdfp0SlmtZVEr/Ghi1JiXa61fyNx/E2nGSwfgJHx6xIEKWE22F/uYyot9ZhFgkyZ9pED3TWMjYSyeBEAXH2G1hDN6YF4OaZN6wJeZC7kcRKPXFFXkZ/fZaJ4y3i5e1Cyfhmh9CXbcG06wdEqy9ict4RXTxzkWHz85irqgVf9cBlMb6r+zYhQK1BV74HU9kG4tdYsSbMX7e4jc8t1jJ5+Sq9h7pwz+W1S0ZtySDq/1QQsT1H1PJUXokpLdByDt+Vo4yxAa82jfiI64T6W6cF2JhCIQDHZQwSYe5i4E+LSAH9ajWWmClMnYoA3MvQeQfEFKPPLiTuxQLsBbFibOWzAdEczQTGuhm9mUzApbwsbMLd0i7WP08A3riJmLQwRiWr9R0tOD6E58SfcFy8KvbbQtHgD+x7igCcv591FQX88y5wnKuj5t2DNHr9TMtEi2uWjDLiq95ib3kWP1yrvEy/RxtsgI5D80SoO6+KLnuR5MrXeb0sks1Zyk6+1VzNRxi/8CHvnR7k68uzEZKz9TyrOPBONTlGHSmzXSb7RMRv/YCWj8bKqbS0sc8yLUAerLs9BfQBXtkynQL68L99wYmPT9EE4sXpd7XE1dspOPAO22zNVAYOzxeXZzqnb3qZgv3vsEt9lPTx47z7RRMnFWXhthaz/gekV77K62sj2JAxf93isnAQOmrovHKSfz3YRF3LzKFDGlDAvv+7i50/rCATRDpjpbk7zjB+8SOO+iqoV2/g9ah6oscv8a9fXKddnSME4H2zAvB7p6i5bwroWJECWklDW7rKSlb7R1w8f5X3Tw/ispZhSavkJ6+XsXNjBpEgKqOLNnmd0HgDNW3Z3BwxUx1Vz0jXZf71izsE4OofszsT8mPCd6UbDXpddBx6l0unvuaLJuhYIBr8u2y1bP+7OUWIAjuqywXHOJ2GO48BT2ed2PufnrnJx7UztjdEi35lmyp46/UysmLMzHle0AXjF+jsd1HTnk2yupddUfX89tsm3p8RgCPTisjf/89sKiugOhPMiq56v9ZfL/afsnc+OXVTXKUIaMrer1qTJfrr5g69e9yk9wze1iPCP76Y9b1HMogKVdIakQb4x9tW8Q/b0kQ2hPCdKZdV038KqG4eZrDxuBj/5LWBeZkT5nyvLJIN6feoBH2b7yn96+d879YCtNYYcf6VbagSPpwaOfsEgrDPLWx3te4Y758eote8Wly7L8/NiymtfKT43uFGcd7cnegjDiUFdOVbr1OaN+N7F67y3qlB3LZp31Nsv+Nevjd2mZr2LDpHzML2iu8p858nAFf/SNjuvr5X8y6XTn+378Xkrhd7YUuWn+qoi3z+4Sm+/OIig+G70w3fy+zWrHLiKt/i+fIMXiud//zwDjQyfuEjvjnbxHunhvAHbxeAV4vnVuDqJfHcuupwi+wJ39XMMSlivusrNoj1xyxUAHy4Uez99769wq+/nb77nAC8fi3VGWHsBmXvzd98jpsX6Kh5l2OXOjjYBP7bfkwpAmL+vn+mcsb3TAv43mTzYbH+908N8vX1EMRVUlS+Qdg9P9kufH7+H7zK76oOmg6fEkyujLto/i4gBQdILNnJO9WZbE4PwPh5Tn57lg/fO0XPlF+IgEvSYiqwZWwSa9lWkT7/+aEMGPSLZ9iNuhph+6uzH8ZEFs8IqWUcqF4l+s2l8Hd3iLPv5M0kzvfEi+eOVjz3mm4TgLeiL9zLP1dDZdSQ4FRX3yKe+4vJXJ6z629Y/dxPxd4pUgrI36cFnAPC92tr68T8+1W5Yt4/fq2MF3bnC9vdvfW68U42izmd/uaimNPCjz0LqOIp3lUtntFlk8eJ6T4mfP3YVeVTuO9o1iwxp337y3nztVIi6cDXfUWMf+7sDTH+3WUhvuum8r9LApKAJCAJSAKSgCSwfAlIAXj52kbOTBJ4GAJSAH4YarKPJLCMCSyVAKyy2NCm5qC3qDAywFS/A1fvHVFKRitEJGJKjMCSZCHQ14q/vwfvBARmPq9Xot3U8WmYYowYo269AJ6HVEQADzLZPcnU8L2L3Knj0tDEJ2KO0aOzKPXkbrXQaC/BkT48g158jtlICUUstaHPjsOQHzdfgPROwuQgXo8Bjy8Kk34cXXhMiK/e8ZlIO3OkWJs5SY0pKoi3qR9vz8R0KtFF7AelxrAmNQejagitfxhXl/PWvWf6a5Iy0CalCb4qz4i4xj95W1yBSoU6Ph1tXALmGB1a8/x1i9sEAzA5QGB4lMluJwH37PotqHR2DIXxGFIi5qVzDY8PEBztwUsCQZUNk2EMXBOif8gYLcY02zzotU7craP4hl33qD2sPE70qC12dDlp6EwBtI5uvMOTeIZ8YFRqnUZjzopEH2W6Jf4qc/aNE56aZGrSStgXxmAYJzA+IfiHAqH5EcC2TpT5KrWZA7eFeoS9UwR6W/APj4qIcyUQ+rE1rRGiMohLiKYkFXwDA3Q1dDAaDD1QGlSdLQ5TUj4Z8XZy4+4h3isTVkLZnd1cuznC9Z57J1k1xmVhScolN9YwXY/utqbUJfQONXO9z0PnyGyUqPLaN4r4jCQyS9KI0KpRKnyK5neBo4tBt5pmbzxJugkydEM0tI/RMTjj36YoiMokO9ko1t99pYO+lj7xwnsxNV4VISEqs4QU/ThJoW4aOsbuinBUxALlmlRVDzZvr0jT2jc6/+7G+BxsSTli3Yn2e6gBSgSwoxvnqNJ/jMHx2ZgeRSqMImNNKqm5CSiVgWdfhCtRo76hZrpDCQypEsg1DGL0Dov+DlUkZsVekX6yrA5arvfR1T0q1nx3tI8JndFOUn4esZE67I4WhodGaOrzENDFobUmUpAXR0qiXXx4Mue5vjHC3mG6HBE4p7SkGgaZco5w+eYYTiUn72wE8HYlAvg6dk8HR68MMDRxK14pFPTj7GpguK9TpAJ3zpr9sTnAMriR1gqmJFLS4sjPi8ekVt0S0WempwgJyt5v7XPSOjjDR4kgNiURlxhPfl4cdqPu1oc/IT/4hnC4/HQ7IrCoXKQZBmnqGp3zPYM1mqisEhJjo0izg3YhAdc1CM4uLneMiShkpSkRwMq+Toqxi/7qhX51T/YTdHTP972HRq9IJgkkl5ZT/PJe1ui6KXRdRtE6ZqNG525tSgJbNutzIM02ytmvPuf8+Svi2tmIu1nfy4szkGB7EN+7tQC1zijOv7iEJJT7WA23YIoI4KEWRgd7xNnl0sbM873m6310d48K4enuo/3hfS/kHaHbYb+v781FANuuY3N3CLHoYX3PGKmccXuorMrg+T3RDBz/mrbjRznePknLTLaGhcyts8dPPz/ibHc9P4LuUbH3O/vHud7nRiS+UGpcR2UQHR9LaRqERoamn1u+AAslT5+dg9ZoEXs3ISGRVCUCeKGPHzyjYu9f7xzlWtf03W9FAKdQbbtO+81ejithnLc1r2MQZ3cDPUNO8eHK7Qk7HsT3/ONdYv+I595YWPh8dHwC+XmxRFkM4qyY73rK2epgtLtvmonX/91MojYSm72BN3+ynsoiA9Hj56l9EgKwMR69LYlVyvMjwTb/+SE+6AiJZ9j4YJd43ozORgcrH7+YkliVG0dmWpToN2dCv0Ocfb0OM0Muszj31N5hLnWMMTr7ALEno47OEM/8JKNHcBoYHBdC62J+XkWkFRKTViD2zkIfD4R8brF3BwYGxd51qyLvP++5vTNJ0D8u5tTXOSTmtOBjz5IMiRVs31bAGy/l4jxaQ8/x43zTMUbTbPqUBZ0vDkx5VO3fwd43qskxdWAckgLwQz+eZEdJQBKQBCQBSUASWPYEpAD8pEyk/JVy5xfaT2psOc6zREAKwM+SteVanwkCSyUAPxPw5CKXJYG5FNBr8onhHN7m6/TUdOJzLJg4c1muRU5KEnhQAiIF9NYD7KYG380zvPuXJm7MpBh+0HvJ658RAoqIoimmdMdGXvx/O7Fc/xzvof8UUZa1M4H9syTUsaVoUrbz5svFVJdZGPr6X7l69hRf3oD+R81E/ZTjFgLw1v1UK77XcYZ/Odg0l977wZemZCHJoXTvZnb+3W7Se45ivHGEj092UHtjGLd/Oh32SmlzAnC2RfD75mSDiDB9WpvGWEps2jpe+PkW1q82kDhwmvrDdfzxo3r6vYsT1Z/WtT+181apQWNEn1iArXQve9aaeKvMwbHfHuHYZ3WilvnwYhaniQR9Guv37mHHGwcoNDRhGbrEV/9ZQ219q8gEs5io6MUMJa+RBCQBSUASkAQkAUlgORCQAvBysIKcgyTw+AhIAfjxsZR3kgSWBQEpAC8LM8hJPEYCUgB+jDDlrZ46AlIAfupM9v1PWB8LERWs31rBj366EV3jp4zfRwC25G4jsvRV3tgSyZZ0D9f/9GvOn6nlaA8MLSbE//tf7ZLN4PEKwEocqpXI1ZuI3/w8L2Wr2BQxxoUjn1B//qIQ5hcTjLhki33MN15pAnBE4QtklO7iB7syyLf246x7n1Pnmvj87BhOf0jWgH3M++ex3E6pnx1RSObqMnY+X0kmTcR2/4VvTvVz/MIoyvcti0qYEZkNqZs5sGsdb+5dg7bza4Ybj/HHL5u50Dwi7rOYUjCPZU3yJpKAJCAJSAKSgCQgCTwBAlIAfgKQ5RCSwBMkIAXgJwhbDiUJPAkCUgB+EpTlGE+SgBSAnyRtOdZyIyAF4OVmkaWcj/Kz3ILeZCM2LRq7zSjqXy6UeXrebJQ06AEnHp+KAU8KqYVr2Lp/E4mOC9huHuZsF1wfmj9/a+ZqIos3s9o4TJKnk0tHa7jc2My1cXDcnet8KRe/7O79eAXgmeXFFUDaRl7ZsZY9q+MJX/kdbZdO8ccLLjpHF5Ncd9lhuueEnn4BWBHsLUTGRwpfTCzaRnpuCWU2J+bRqzSd/YwLzf2c7QT/Corcfjp21+JmqTHHYMnZy5q1xbxaZSPQcYrmwx9xtjPIlf6F7qGcwzp0RiuRSQnY0wuxZW1kc6aB6jQvHZeO0thwnppr47TNlhtY3JTkVZKAJCAJSAKSgCQgCTwVBKQA/FSYSU5SElg0ASkALxqVvFASeDoISAH46bCTnOXiCUgBePGs5JUrj4AUgFeeTe+/IkXqzSYmpYBtb25idVEyKaK6+iJbyAfOJnpaG/nqy+t0kkpo7V72ronhlUIjkz6YKS09d0ONwYPG7KLps+Ncq6nl2sQ4PZ4plPLxwWe8HNGSCMA6ExhsZFe+RGHZRnZpThDsOc9/fN1OywrKuf30C8DRQBZrd5cLX8ywqIn2Oug5+gXXL17kXNcovQ6f8KnwM+4nizydnvhlpugUsnb9HSVZMVRxhMarV/nsRAvjU2HcC1YQUc7haCKTcyl7YS+rV6+iMNaGquMw7iufcOiag7r2SSbcQaak+v/E7SoHlAQkAUlAEpAEJIGlJyAF4KVnLEeQBJ4kASkAP0nacixJ4AkQkALwE4Ash3iyBLQ69AVlGFISsdBBYLCP8aYxAp6VEy31ZIHK0Z4mAgnF20jJW0MhjQRH2jl8uZ+B8Wc8N+/TZMAHmqsiPCRii0mjZGcBGekxxALaxd4jHAB3FyO9HdSdaaXba8OZVEJ5XgJbVymC1r2aQ1TCvH70CjfqW1AC45yLHW+FX5ewehupuaspoInASJvwvcHxqceyamvWemIzClhvvonW2b3i/NoYEUfimh1kxRoooJHG1h6OXF4w7PKxcH18N7EJX8xZl8fq7QXEqjwYJ4fpqj9LR1snrU5wyZ8gjw/3EtxJb40icc1OUqMNZLhrudk9wJnWSUKh71LsldcjNqzRyeRsWk9mWjzpJnB31jHcdIyGfmgfXYIJy1tKApKAJCAJSAKSgCSwTAhIAXiZGEJOQxJ4TASkAPyYQMrbSALLhYAUgJeLJeQ8Hh8BFWjUqNSKOBKCUIjwsx6a9vjgyjstcwIqjRa1WoNGqTIYDuEPhgnLkLNlbrVHmZ4alUqNRqtGrVbx4D/UQ4RDIYKBECFUhFUatBoVGvX97qSIIWFCgSDBYIjpf5NNIbCUvqdSa1D+0apCK9KvVSrVND+VSpxdwVCYQPBpypWs+IsKtUYjfHH63xQ/CRAKhVA0ROkny/ucuH0PqsNBYbfAd4q/s2tSiXNYrdWIc1j59RkOBQmHAijbeNG3Wd6I5OwkAUlAEpAEJAFJQBK4JwEpAMuNIQmsLAIP/l5pZa1frkYSWHEEpAC84kwqFyQJSAKSgCQgCUgCkoAkIAlIApKAJCAJSAKSgCQgCUgCksCSEpAC8JLilTeXBJ44ASkAP3HkckBJYGkJSAF4afnKu0sCkoAkIAlIApKAJCAJSAKSgCQgCUgCkoAkIAlIApKAJLDSCEgBeKVZVK7nWScgBeBnfQfI9a84AlIAXnEmlQuSBCQBSUASkAQkAUlAEpAEJAFJQBKQBCQBSUASkAQkAUlgSQlIAXhJ8cqbSwJPnIAUgJ84cjmgJLC0BKQAvLR85d0lAUlAEpAEJAFJQBKQBCQBSUASkAQkAUlAEpAEJAFJQBJYaQSkALzSLCrX86wTkALws74D5PpXHAEpAK84k8oFSQKSgCQgCUgCkoAkIAlIApKAJCAJSAKSgCQgCUgCkoAksKQEpAC8pHjlzSWBJ05ACsBPHLkcUBJYWgJSAF5avvLukoAkIAlIApKAJCAJSAKSgCQgCUgCkoAkIAlIApKAJCAJrDQCUgBeaRaV63nWCUgB+FnfAXL9K46AFIBXnEnlgiQBSUASkAQkAUlAEpAEJAFJQBKQBCQBSUASkAQkAUlAElhSAlIAXlK88uaSwBMnIAXgJ45cDigJLC0BKQAvLV95d0lAEpAEJAFJQBKQBCQBSUASkAQkAUlAEpAEJAFJQBKQBFYaASkArzSLyvU86wSkAPys7wC5/hVHQArAK86kckGSgCQgCUgCkoAkcDsBlQbUGrSqEBpVmEAwRDAUvpuRSoVao0WtUqMmQCgUIhgMc48rJV9JQBKQBCQBSUASkAQkAUlAEpAEnnkCUgB+5reABLDCCEgBeIUZVC5HEpACsNwDkoAkIAlIApKAJLCiCURnQ1IJ2+OGyTcOcqShnxu9jruWrNEZSCzZRUpyIpnuOob7ujjT4sDtC61oPHJxkoAkIAlIApKAJCAJSAKSgCQgCTwMASkAPww12UcSWL4EpAC8fG0jZyYJPBQBKQA/FDbZSRKQBCSBZ5KASq3BYIvGZDRgYRLv1BQjTi+he0VTPpOE5KKXFQGtAfRWbDnriVmzk5cjGlkdusqvDrdz+sbIXVPVGq1k7fo5RcVFbFYdY7D1Ip+daKFv3Mukd1mt7AEno0KlVqExaZVAaDSBAIFAGL9vsbHNKlQaNRqTBo0a1Ep/fxi//wH6a9VojFoRga0OPmj/B1yuvPyBCKh1WtQGLVpVEHUoiG4ZH4YAACAASURBVM8bFvtDNkngOwmoVKDVoNWr0RvUKP8614Jhgl4/QX+IQBDCckt9J055gSQgCUgCkoAk8DQSkALw02g1OWdJ4P4EpAAsd4cksMIISAF4hRlULkcSkAQeAwHl5458U3kvkDqznfSNr7AqK5l1nKetpZnPznbh9gYeA3d5C0ngMROISIP0jWxev4qXt2TiP/8Fg/VH+LrFTeOw767BVFojlty95Kxez6tVNmzOq7Qc+Yi6lnFqux7z3J7o7TRozAbsq6KwWME0MY5zaIqBgeAiRRktWutMf1MI08QY40M+BgeCi1iFcp5q0EWYsK+KxKwLYJ4YY2TQz/DQYvovYgh5ySMRMCREYEqPJVrlxOSdpLvTy8SYtM0jQX1WOut1EGEjKslEaroBrfbW66Kgx4e7cxjHoIfRcYQILJskIAlIApKAJCAJrDwCUgBeeTaVK3q2CUgB+Nm2v1z9CiSw1AKwymRFFRmP3q5Hb9Xek2DIMUJwtB+/K0xg6s5LNIAObUIMmrgodDpQq+dfE5oYIjg6gN/NPfo/qNGU8Uxoomzo0iLRqr2ofZN4+534Rz1CEgqjTECHJjoSbVIsWp0XddCNv3sc/5gbJVGklI4elLu8XhJ4zAQssWhtsWTGgl01xXDHAONOD5MgfFS2hyNgsMVQ8MIvKF+dy26+5fLF87x7sAmHW49aYyUhK47oWCNm/wTusXF6u8dw+QJMS20GtAYL0SlJREaZiNB5cA+OMNQ+wGQ4jPvhpiR73UnAFAXWBLH3Y01+RjoGGBudFHv/3jK98my2YYuJFPazqjwYfBP09YwyNDwpbBdEeTYasMXFEZ2SLGxnCDqFXy187+/LPMp8bVgyiknY8jw7C0y8kjnB6S++4dThMzROwIDnHnNTK2JGAQk5pWx/vpJ8+zBxvQc5e66Dr08NCob36vZ9rXLR4+pN6KPMJJZFYjOFULUPMdrnoW9wEQKwEtKnN2KMtZC4NhKLxi/6j/R76VuMgCv6mzAlTPc3h7yo2gcZGvAzMLzCFCGdFvQ6IbIb9GG8I3587qDwuyfyu1CvE5G8yvhKvWsxvjeEQnmh8U0ZsdgKU0hUjWH1jNHcOCXsI5sk8J0EFAHYbiUy0URyqiIAaxCZQqJ1qPHjaexhrGuSviHwyy31nTjlBZKAJCAJSAKSwNNIQArAT6PV5JwlgfsTkAKw3B2SwAojsNQCsDolF+2arUQVxBCTa7knPW/TWaZqv2LiZpjJ/rveZIuXuOadG7BuK8dqA6Nx/jXeKyfw1NcwcRNcg49qIBOQjGndKiJeW4NZN4x+vI2Rr5qZqO8RL/FCGMScjBWlWPdWYbUPofd2M/7HC0xe6kHRsKXA9Kh2kP0lgUckkLEZ66pN/LQK8rUDnPztIa7c6KUVZsTIR7z/M9r9/gJwEnpTHrt+upmKqkRSHNfoOn+Jg5/W0znuZlTwisEam0n5ywcoXZtEkb2brmPnOPW/h2nxB3iqAyyX035ILoOcXbxdBVuSHJz67WEu1reIve+65zxtQA75m9ay86ebydb2Ej96lYOf1XP6TCtKomQPZiCaVVu2su7lAxRH9BDnaRG2W/je3xcYZb7ZZK2rYOffVbNK1Upa25d8cqKDr+r7mQpB4J4PahVojGij07GW7KWqLJ63yxxc//osNb85Khj2fV9LepRxoyMxJdnIKdJg9E0xfGaU8RE/E4HwdwuTyld30RFYkq2iv9bpYUTpPxEQ/b+zaTSivz3VQnaRBtWwW4w/4QriWEz/7xxgGV1gt4q1ZuZAbESAodoJxrqmhN89Eak70o42zkZWDlg1PobOTTAx5BPjL/S7VArAy2gPPW1TUT7wUNLDa9Xo9CpUGFDrjMRVRGJPVBNq7MEhBeCnzapyvpKAJCAJSAKSwAMRkALwA+GSF0sCy56AFICXvYnkBCWBByOwVAKwymJHm5aDMTcDc3Eqeq8H3cS4EFDvfAkW6G3B39qAezjM1Pjs/PWAFV1qMsbCDCw5UZiSrQSHnQSd88OEw4FRgp5+PBf68bSOifs/tACrURTmHKybioj5cSlmkwP9ZCcjn55j/MR1pqaUCCo7GFOwbVtL5CubsJhH0Lk6GfvgOI7aVlxTEHwib/oezNbyakngmSKQW4199S7eqYY12h6+ffcg9Vdu0gQ81aU8v2cj3lcADuVhjF7LD/5uCzu2p5LkaaP73Bm++uBLrvZO0OxRgSmP6LQ17PvJXjasSyTH1EdHzSFO/OpjLjoCNN2VAeJ7XuzTOnx6JRQe4J93qdiTNkbNuwc5e7JR7H3nvdakiQbzWsq2beS1n28m2zRC7ESzsN2Jw/U0u2FUFSvst3HPNp7/yXPkmPuJcDRz8lcfc/bkZS55YHwZPfd0phiiMvewpryY53dHEeo4T0/NFxxvc3ChZxGx5sZoSFjPuo3F/OjFPFRN9YzUfMM37aOcH1DigJ+iplKhS4vDmmInLcaN2uGi++IkTkdwUWehUvtXlx6PLdlCWrSb0KiL7gsuXO5F9tdp0aXHEZFkIi3Gg69/eny3N7TyPsaJtEFcNHkFkBAdoP/4GMNt7gWi7x/zPoqJRJcYwaoCsGt89B0fZazPK/xeCsCPmbW83X0IKAKwmcRt0USlaaGxB6cUgOVukQQkAUlAEpAEVjQBKQCvaPPKxT2DBKQA/AwaXS55ZRNYKgFYk5SBadcPsK+JJCa9F+df6hn7oF6kTry76p6Sm+7OKBIlIikN684Sov62AsvoVbSt5+k51MXYtelYstlm2FiCsWot1JwleKlJROA+dDVKQwREF2PbUEj8SwUY7QG0gXEcn3+D4/h5nCPgU8WLayK3F4hr9OpJVON909fUXRfXBO65yJW9l+TqJIFlRUAKwEtijvsKwKYSTCmVvPVGGdVVqUQyztDFU1z48HecaR3h9JAK4qtIyNskrtm4Jlpc03n8G3HNqT4/F+cf7Usy/2fipg8qABvjIa6KjVvW8/aP1pFq92P1D3H+D+9Rf+gwpwahW5UB8ZXseW49b79RRqRqAvVoBxf+8B61p+s5NQQjy+jLCktcOgUH3mHDmhSqoy7ScOQMH713iv5giLFFbQIl1Ugc2RWbqXr7Dcq11ykaPsS7XzTx+dmnLFZdpRLpfe2pdqLdg/iGHXTe9OPxLCJ6F1BpNdP9kyxEuwfwDE6K/l7v4vorKYmthalExBnE+JMDk9zsCBBYadG/yr6SAvCivEtetJIJSAF4JVtXrk0SkAQkAUlAErgXASkAy30hCawsAlIAXln2lKuRBHj8ArBSHzcKXWYO9td2YUkKYJm8wMTxFoZrboro3MUECamjktHlbcFeEkP0ejW+C1fxnL3KRKcTz+j8MDFNYiza5Hjo6iM09IgRwHMCcBbxLyWi9uoJ9oYJtx3H19rAaLOHKVUSmrwqbGlWopJ8aLKjwBLG8/nXuKQALL1KElgeBKQAvCR2WFgA3sjbb2RQWRaPq0eNt+0KgRufcbyxl4NNbqxFL5KyaiPPpXopyDJgyItn+PxJbn74O05LAfjx2ethBOB4RQAuEvbTeQy4uoMEb3xK//WT/PnaJDfV2cJ+mzLs7E31YsyLI2QNcvMP73F1WQnAyp8qCUQm57Plp6+zJh3SOv9E/bkmPj3aiysUFh+JfXdTagibichdR/L2V3gu18OB5Jt89NsT1Hx7lYH7ptP+7js/0St0elQGA/ElUUSlGETtXVfPJAMjIby+RQi4Oj1qs5GE0mgiYrWoOgZw9roYGA7hX8yXdnoDWquJ+NIo7BEqMb6jz03/SGhlZkqRAvAT3d5ysOVIQArAy9Eqck6SgCQgCUgCksBSEpAC8FLSlfeWBJ48ASkAP3nmckRJYEkJPH4BWAukos9dRdTPNmCOGEd/4xhj53oYrh0RteYWfuWoHDMatJmrMD/3MvbUAFHGq4x81cRwTdtMDd4lRDInACcT/5KNQI8ZT4MBs/4CKtd1BmsnmFIno9u4C3NwEkv/DVTbV0FuNIHPv8ZzpwCs1YPOgNagQa1TxPHbWjgAIT9Bl5+QNzCPi0pvQGW0oA5PQdhPWG0CtVb5H0q5rekWhHCQ4KSX8JT/4dNe3w+nSoXGYEVnMGLRq9Fpbn8EKFYMEAz4mXJ68Hr9+O9pWw0anR6DxYJBr0Wvun3+EA4FCPlceL0+Jr0hQqFFvJBeyPxqPSqtAatFjV6nJuBTo0KNXq9GreyekA+XT40/qMFs0qJXtisBfO4pPE4P/nD4VvS4AltnwmjQYzNq0ahvW384JO7l83pxTXoJhEJzHzao1Bp0JpsYXx90E1Jp8WosGDUqDGI8pSnJGAP4p7x4HB78oZDgtyKaRgc6M2Y92PUhXC5FaACDzYjOqENBMOsJgalJ/FOTePzgu/PLEK0Rlc6EzaTFrFfEmNta0AuBKRxuP27vtAqh0ujQGCzCXhalDl3mFqz5lfxMqQGsG+Dkbw5x+UbPrRrA4bDYe37fFC5vEN9MNJrWYEZntmPEgzbkFWN4/fMnpzVa0Zss4hpVwIvD48c/W1B0dt6GIAbV9PpDKo1Yv1arEetXdlI4FCQw5cDr9Yr1B2fyc4p7Gy3oQy6xZ31qC2qNDqMWprfgInxPpRZ7V28wiL2r09x29ijZFgIe/D4vTo8f370Koao0or9hpr/2Nt/XW6PI2fUz1uSlstn/LRcvnOfdg004RATwBt5+I4qygghaa61ohzvJ1R/hcEMn758aJWX7G6TnV7Cm5wJJcWF0z5fjajrPmBIlfLsAfJvv2U1a1LcOPQXcwr5ntqPXqhbte75Q6OEzRtzHYdVaA2qjBbNe2bt3nPt39Al4HPi9btx+mNtmWoPgr9jOcuvQmDn2/cJ+rim/sJ/Y+2oNGqMVg14vxtOklkPudA3grUkOTv7vobvq9IZ8bgI+N66pEF5trIjO3rglS9hv4qaNm+eN5BqOEHLW896JITq1OSRv+xEF/nFWd19Av7eMcH4cY394j9Y7BWDFB/QmIkxajLo7fDfkJxyaPjenpvzi3Jw99Wd9T9n72pAPr9qCSqMXe//WFg6I54bH6cbr8Ylzc35qW2XvryE+cy0v/9Nmcmz9TP31l5y93MNXrfDAj5jYQsjZy2u7Yvm7nTpO/PJTzv3lNJf9MLhATt07z6Ow30NQ4e0NMeV/6CIVD/yIUJktqCLsZKzREx0PE+eHGO90M+6BwCK+xlNZrWgi7WSU6ImwB5m4MMx4t0f0nz2zFpqUympDF2MT/a3GABPnhxnvn2Lc/RC2WMzq1WpUWjVarQqNduE/W8P+ICF/UAjRc/tCqXesVqPVqcQ/85pykXJu+8Pin2nnU4kIabVWJcZURUzXAFZq8MZGBhk8Ny5qACtJx2f18nAgSDgQEhHQoUfdCurp8TWa6fGJsqOLs4kaxDaNX4w/rwZwWPnZePf482oAT43T0uxjZCSIcvYrj5Ppny0hka0n4A0RvF/taI0akTJcp0I97zej8pM1RDgYEuyCwUf8rTdrGOXZoFKjHJmKDcKBaZspY6tUir2mPzQIBqftqVyjnBghf4jgVEjYfW4myr3UanGNTqe+te7Zx244RCgQIuhT7HZb7Wylm06LSqNCEwoSVqkIqdSo1SqU8te3WohwIDw9bij8+H+zz+4FZS8q7Of9ZFcWGhbrDvhCIunS7LpVSj+dRvy+UIdDM/NX9pTAMdOm/3oL+Wa4Lfi33AMIwApvjWI/lXDCsD8w7Y93+oWY3IxfalWEfEGC/hn7PaattJjjRV4jCUgCkoAkIAlIAvcmIAVguTMkgZVFQArAK8uecjWSwBJEACtvO2LRZeUS8cY2rJkqLIHrOL6+ysifm0T654WDRhR5JA5Dfj72H2/DYh7G1HOK4VPdjNQNL0JAfkSj3iEA+66FcB3zYc3qRaMfYPCYA58hGsu+dWi6XaiOd6L/wSq06+8jAMdno07OJaY4BmuKZf7kPIOEJ3uYONPJZOPQvNrF2uwi9CWVmDxX0fu68JhLISIZWxziRdd0Gyc0NcRkzQ1cV/sE20d9l3j7BBURw164nfS8NWzOtpAcobvtPytvXAZxDnfS8GUdzTd66b6rtqqyFyKITM6kYPtm8tLiybaA9jY9JDA5jKvtJE3NbRxtmsA5tYg30guZ2JaDPiaP7Zut5KRZGGhThFcL2dkWjOF+wq52TrZY6Zyws7kknowk5bE2SHvdVRoO1tEVCIrILtEssZC6ntL8LPaVJGAx3PYmL+ACVxsd15s5cbSJfoeHiZluBms0Kev3kRlvJWfyJA5dAi3WzRTG6ciPmb25kgx9kK6GRhq+qOema4q+R9y6y6a7PUVw25SlZX/uJKeOTXKjHfL2l5BemEw8oCRXVdrwtRp6rhyhvhva78zLmlCMNm0d+0viqciKnL+8sVYYbODLum5ONQ2K/6aPTiWiYBtrctPYnGVGH5GA1h5LVhxEqKYYbOtn3OkRtRgVP1EEWFfbCfpaG8Teuzk8nb82dtVGUtfvo0R1lXj3Nb6o6+Fa11xxcnFNUsku0tZspoQGdKNNHKzrpnPINT3H+CI0/5+98/6v6jrz9XN670e9dwlJSPSOAeEKiWM7tlOcycx85s5krv3nJLl3cieTO3dS7CQmLoBjAzYdIURTl1Dv0tHpvd/P3kfIgAELhGNPcvYv/MDZe6/9Xetde2s96/u+xRvEZ69RB7hwJkBIaaH6hfUU2Q3i8wujLh72snjzOKNDfXROg0sYEkD++v2UNO2kKnARXdLJiG43OmsBLbmgEUPwjtg73smtW/eJPYUWijdRWlXPofW5FFpuKy4swsdE7WbHB/ioc4bxxfvUM1UZxD6srqkR9c8xrEw6SOVK9HkVmBVRchdPcrb9iwB4fYWGruNRlIFFmmtGOXtzgd+dctHy0gGqG+uQnxzAqJWT/3ebiI/dBwDrcpZjr/yBsTc2eIsLp/uZ90fuib0XKM/VibHnVeQzot/5wNi7eayTyVD0iceepqAOU/1TbKmysbVM+9DQXOw6zmTvJa7OwPTtScRWLfZfW1MB++pXJo3MdXxTYv+duTnByRuZWUOut4n3q6upYmeFDpPVDoZ8ceznaOI4Rhdwu/xiHdDbM2xoogPnyBXODngZcBvuAsALN5IMnIqwvmYUhWKS33yyxJK2kJbv7Mc04UN+YoD8NzZg2vEAAFzQgra0hRfW59FSarz7+cPTJHwjXDgzSFf3lNh3tzNHZ2LvBapC7eRER8W+w1zJ+lwwrwzhJWLhWXG+Hrg5Jr53liMvcx9h80LxforWbeIfvpNLfmiUrv/3B66PLtLp/7INaPfpKlUpGDbx9IstvPS9ehzv/YqxTz/m9AyM+x7ctUpLkdgnTdXF7KzUkZq9inukgzMDPvpnV1GD+AlN6DK7CUW+jbK8KGZlhMkeP665mLjZYDUwXJ5jQVVgpjQvhl4SZrI7gMcREzfsfKFyx33aLM+zosk3ifdXJsJM9QTwuoQNM4/RF6vQRGbQIM81Y8tRYLPds/ngnvPD005Ccz7cPgjftoVr1WDUk1+kIidfec/YjYDPj2M2yvzs8uYLpQJFrglDjoacHBkKrQKUSvQGUClTRJ1xosHkXd93CaePqMOHYzGJ37+2rzapVoU8x4Q5R0VOjhypWoFUpRDvL5ekiDhjxCOZTS4iJ0uniTu8hB0BHIsJQqEMPbsTABsSPsaWVIRTCvGaKgHOCUcsTCoYZnE4jHcx9sUNmQJANepRWbUUFqvQG+/R3+cn7g4yOx3D96QKhitUoNZgr5RhypcRcciQJGUYcuTIpXGIhnA6pXi8MnKKVRitwgdolNBcCHdfgFAk9XlGALlMbL8hR0tBsRKV+s6NUynxWmFnGMdwmFAguaKpALw1JTY0ZhWGqEeEvwGVGZ1ehnll+hP6OUbEEcLdGyAYTIolcZ7kIY6FXDOWHKXYb3fumyKZENvvnwvjGAkTFTYxLN9cplGiLrGhU6fRR71E5RoCKpOwlwDDyp8twpsjSmAy0/5wKv2Q+uGrBMACXVZp0AqxU6lFFg6RmHbi8abx3ftZolGJfZNbqCA3T4p/xIN/NkQgcp/Ng09S1Oy1sgpkFcgqkFUgq0BWgVUpkAXAq5Ip+6OsAv9tFMgC4P82XZVtaFaB1Snw5B3AwoKJDnleCZo9OzCst2GqihHtGCZ4cpAYSWKxCAmni2QgQjJ+zyKiRHA+VaBuqsf2xkZUiXFk1/6M86YHV/9fYNH0HgAc7fAROOZEtx1kuQlcn/pIK1UYni8iMRgh/IET3Ru1qPfcA4CTwnPoUFRVoaqpwlRqQGO9vYItQG41Ml0AucaN72QXvssjhNxR4pHMkoxywx40bS9jTHWjTY0SkteQlFtRKaPIpMKCnRyZNY1EEyJ09DLBy0P43BHi0QcBVNFzuLpBIa4GWlCY82nc/TTNTeto0UQxypOiiyWzXClcax6/Y5xr77XT3z/FJNyRWlOLXGHEWlRBRUMdm3a3UGDRoo2GkNyxapzwLxIYPk3vwC1O9HjwhdcIgK0b0RQLNUbz2dZswdEvrFkJi346LHoPFu0853thZE7BukIbJcVqDEURJs6d59qv/sh1T5z+qOAgM6HJKSWvcRPN1cVi2lON6OAWdNSiVEiwmRwsjvTTfvQcXeMOep2Z8am1Foq1J1tqi9gWP01IamBI0YpVEcUuF1CHAoVGiikvhbu3i6E/fETH9BJXbhPA1ffSPb8U2qZGqdZizDWiVSsQsN1DX9zJCCRDuFxBfL7wk3HY59RB/WFe2mzizW1xzp5y0zMQoXhnEbZSE9o4KNVmEdCmxo4R6D/GR5ecXBsOiOMrrTGK/2etaaGgYQNP5SlYZ5GL/xdHWFBWoEsvYUxP8+mFm1y4OsisM0RYnY+58SCtdWXsq9GjMliR6SwUWUAvieKeceIPZpxYtwFw4NZppgevcqrXw6gjQwBKt79I/aG3aJOeocx7TnS3nutd2RYg/qa67e9pPPAabZxCOXNR/E33xDLBrtiDvP453toeZ3dOhDMn3Tjjcop3FWPUqdAIz2/MRa6Qkhr6I+Nd7Ry/5GR8KSq2rfLAj1l34HW2J86Ql55lSL6ehMJEniKEQiIACQ224iiyxBw3/+sDrnf0ccUbw7vsYFYYc9HYS8ht3ExdZbmon0ktzWiLXHTEm9LT+B0jnDx3k57hWaadoWUHs0TUXpNbRu66zayrKGZvngK9SroC2QQ3stZWhEEaxDJ/kjOXvgiAm4qlXP3NLJJ4kMan0tzo9vHxx252vFxNRb2dW2/Pim7t5jc3IZm8AwC7P4+9/KZNNFUVs6PMiPqu2AObaYkFIfY+PEf3xD2xd/gtWmoK2R4/TVBqZEjRgk0RxfaA2Ls8vUTnmmMvE4pSpQalMY+ChlZqt+9nvVnOOk2mX6OCM15rx2Q0UCQA+bCTiHuGnvPv0dVxlvZJmA7rRP3NFY1i/+3OV7PZrhDPj4m+eQWatFcc+x3XevjsYjczzhA+DJgbn6ahvlYc+2azUJbATqEFrKq4OPZ93pB4ndszbHD0IktDFznZ66HXqb8LAE+fddJ9ZI7GfRI0eTE+Ou4irtay/aUqfN0hht+eofEnGylvuwcAJ7Xi3JlT30rRuvVi39XYNcvzlDB2tZj0Xkw6h9h3Vy900bMUwrHsZC7d/h0x9ralzlOd7BPnzYA8Rxz7GRajxJCTQqMNMviHj+g5d5VLzhDzy+/NTCfIUTa/SHnrNv55VxjD/AAf/9sndM04Rff/I7wFl9udA1Sx47v7efof9qO+8Au8l4/yXnecwcUHv6+ETQC5O3/IU5vX8doGM4mh48xf/4BfX1jk/NBDyPFjz//3nijM/FI0ZVZ0tXbykm7UQR+jt6K4Xat5zy6fX2lDX2klP+VG7vMxOhzDuyp4J3SYFG2NHUOZUby/xBNgdDi6Zuh5P4kECCdRK9Hk6tCXmTHrJJiVmQ2HKcE9qFCgUMvQ6qSkYwmSwSiekSU8Ex5cHggnZEjUCpRWLeo8PTlmORa99A5wK0GWTqBIhXFOhVicCBEKJokjR5FnxpinJT9PjkIjB6UCrVb4J03UEycezmQIuT32Eg4PkUUvC/NJfL61A2BFvgVLrpq8PJkIfyVC5gFtBgBHvYmMY/dOALzgJrTgZ2EhKWaoED/5yuxined8pR+TJMRCQEk0JceoF5zFmb5UquNIJVEcN724xkP4I6mVrAUSpQKpABLzdOhzteQYpWhUGf3S4leIBEUqQjoSZmE0iHshSigouHMfPSLv6n+1BnRGSjeoyK1WEJ2DVEiKyiBDqU6iVERxLaZxL0kwWZToLTLk5iThmQCu9iU83gRegeXLZEjVQvv1GHPV2O0K0QW8PLMjuGRV6hhxX4ilXh+exSg+IbtHGtE9K2hnKtRjT2W+A/xSveiCVssFfQWXtgSFIUXCHcZ33YXbEcUZyjhx13oIY1+mVaGyadGVGDEZZFhUme+cTKQLbuw0CkWc0EII15AfnydOMJAUfyNsmtCvK8JikWFPuolKlWL7tYokSpnQQCkytfBtkCQ05sPd4cQdSuF7YA3wRwDAai36IgOFrVY0iQDSqXnmpxNibNyZMUpq1iMrtFNaKqUkP8n8DRdLw358AgBeTSr6tYqcPT+rQFaBrAJZBbIKZBV4qAJZAJwdIFkF/roUyALgv67+zD5NVoGvwAEsiCpDojQjNVWj21aL5eVaVKkUck+QFCESznkCpy8RHJoh5EXcmL5yyDRgrkfT3EDuS40o/P0kL7yHeyCEZ2xtC2Wr6u57AfCZGfx/HEd5uBRZtY3IaR+yZATj1gTBoQTOE3FMb9ShvxcAy/PAVIW5UYaxMom/10lk+vaWdsESkI9ubwXGZyuQD14l0dPDQse8WJtPOG4DYEteGKPBQ3JxgvDYNM7r88TE9SU9mt3rRX3Vkx0kB3uZ75gXF3eeyFGyFW31dt44YKXFeA6KAwAAIABJREFUHGLwg4sMj84xfpfLN0YyHsG/5CMUiopugM97qAyduYa939vNphYrNaEBhgZG+eDC2ErKXqGd6WScZNhDMBTGE0yQWI0l6WEPKALgHfzwtUb2bbKiWhxictjL2esyyhsL2H6glOTCLbzjk1w+GyaqttH0/Q3Ipy8ROP4LPh2OcWleDZYWSsuKeWETxIJuLl+fISKmGhYAZDn2olr2vNpMhdGLrvdTTlwa4DfnBHU+B8CbNm1kX54HQ3ic8MIAn1wZ5/RNwbFnwVpSTeuhfVSpXBSPn+DopSHeviQg9LUcwsaCAqyF5bQ800R5oUV0mz7UAxWZg+A47Rdv0dU9LToEb7vxHrsltwHwzire3J+P3+PBuTDLROcZRkZG6XNBumgjlpZD7C5dYL3uFif+8yyXzw8xJixYFjdhbT3MnhYD++qTjBxrZ+TKoDj2PAgwyUrVphZan9lJzux5UqPtvH12jJtTIeRaM3qtGpNGirR0O/rqLby+DarlDi7/7iz9I3PiPQS3vLDyKoy9aDiAO5hYScv6RABww/O8tS+PF9YZ8LjdzI8OMHX9HIMzbvH5zc3PUti0jX3Fo2jme8Tn7xpziM9YduDHND3zI3Hs1KmEmB7iZt8wxy6P4Q3akcoq2PP6BtZvMCI5/0f6O67yp5tuFvwZR5ql+VmKWvfwTKuEwsQCo8cuMzKzJF47gQmFKpfWp3dSW23BPnOW/q4u3jk7jisQFVNpWlsPUdayjWdaweafZfhYO2MOr6ibsCCr1Jmo2Pt9Giry2RY7yfVr9wHA+XGu/lsXYYmU/FfrWRqKM3nCzZY9ceyFcd7/IEpUl0vbm5tQ3wmAvWqwtlJaWsyhzWmiATft16aJivnBhZFcgb2omj2vrn9w7B1+i80bW9mX50W/HHsfd4xxpmtejD1baQ0tLwix56R47AQfXhriHYG+PoFDZS3B0nqILRtKeWGTnMWL1xn8qEPUfkFrg4o9tDQ38r2thTB1lpnL73Cq28nlWx58gvzWSqwth9jamsfTLRJmPr3K6JmbovZL4nYOCyXr1tFycCeFwV70k+d5+9wY5wdcyHUWtFoNZo0MeVGreK/Xt8L2fL849rtvjonXuf2GSEZ8xENePKEEQcndKaCn/zxM16/7yH+1AVVdPhMfuzCkgmzeHaerJ84HH0Q58JONbLgXACvKwdLKwVYZ22sTdFyfYeT2xggEJ3MFG59uZNeL9eh6PsN5o51fnxujZzLjsL8NgPcV+NlgcBBaGOTWrWGOto8x5xJ+YaWxbRfNe1opGjuBp7ed/zw7zuDc50BVIpNj2fZ9ajdu5wf1M0inujny/84xMOcRnd6PzluE93UBGw8/x+7vH6Jo8Lckej7hd5fd9Mw82MP39QNg4X2gwtJswb7FinJijuSkk9n5ND7/alTInG9ttWJvNaGYmCM+6RbPDwRXc76QrkAl3tvaoEc5Pk9k2sPsXJpQeDXnP1pACu5HRYEVa4mKojKIjAbx9mc2FUUVcrCYsBRqKa1Qk3Z5CY4tsjgfx7WUyNQy1qrF8+3FCgpKIDQUwD8cEje+xESAKUeTr8NUa0IbCaB0e5gYjeJwJMT0vzKlDKVQesCoE9Mwl1WA1Zhk6ZoPz0xm49Ft7C6kuU3FEsSFbO7LG3ce7Wk//7UIvhVy5Eqh1IUEzAbkNr14f70sjuOqF99S/K7NeyIAjyWJi6mYM9daAcCWFDZNjJjLj28hzNx0jEhYAKEqrI16LLUaGHUQmvAyO5skGMp89QkuZGWhhcLiNEZNEl+vn6Ajtvzcwtwtw1hjwlikRuP1EJn3i/oJEHhNxwoA1lNQq0bmCxJZiuGYkaCwqLDXqZFGIiQ9IZyjKSIxOaZNBuTxMPGeOZwLcRzC9KPRoTKqyS9JI5ckcc3Gia8ATiVyjRp7qwGDFRSzLpwTIbH9Qv/dBsDmcgv5pjjqVISkN8jiTIS5KeFrQ45cp8K0zoxBD7olJ47JEONj0bWnABeU1SjRVuRiKtaQm5cgMRvC2+MnmLxd71yO0qzBVG9Gr0miDftYHAoyNxQSU+hLlgGwrVBLvimBVHDieoPMTUVZWhCCQ4UmX4t9kxFVIAjDi8zNxllwPGgjySoBsBBXUimqXAPmdflYjQlsEg+zfUFmB8Ni227fQZlnRltbQIE+Qq7My2hviPnJiJiGfq1/Nqxp/GVPziqQVSCrQFaBrAJZBUQFsgA4OxCyCvx1KZAFwH9d/Zl9mqwCXxEAFoQVFqutKKuL0O2uQKXVopSqUJRZEMrZJvt6ic0uEAnEic05iE/OEI9AIq0BWyPa5nXkfrsOuaeX+Nl38dyK4p34C3SYxgIFrRg35pK/X0bozCieI7eQPbMZWWMV8ukIyugiSv0I/qE0S5f1mH/UhGGvndTHx4lc7cM7B/G0FXSF6IvjaHPC+PtchGdvA2Ahp5oV3dPbMb60E4OzE+nETWZOTeIfyyxk3wbAVrsbg3KOUE8Pvt4xPP0uYuJPtKh2bEezczN24xhy1wjzHwwSGHPf5TR5bMWqDqBvPMibBw1sMSzS8V/v0HFjiCteCK7CPKTO2UFOxVZefLGEhrwQgY4zXLk2yLGuOcJfKPb62K384ol3AOA9TWqSvZ/S2+fhWE8uzbua+NYrLchH/oyru5MjH8vxGyrZ+1YbVk87nPwZH/dFOTuhBEM1uTkWdlQG8bmXuNQ1vwyAhYXQAmyljTz141fYXA7rl05x/EwXPz8+ILbntgN4y4Zm2uyzhKdv0n/9Eqe7ZmgfdAIGjMX1VD/3MjtrFDxr7ufUR538/r3rYjrUu9KZPpI0wiKrDaM9n6rNFeTnGLF8GQCOOiEyR2/PNCPCoq7osl3jcRsA76nlzbZC3OM9zA7dpPPsJboGJxjxQbJwC4amF3lpj5anG8Jc/uURrn52g5thNdK6HVQ/+312Fy2xU9/Lh7+7zLkzgyK8CYjzioGirftE/Z41D1IT7+XXb3dw4fqkqN9K+6vbMDYd4M02aJbPcPJnx7jaM4HQSw+D3E8MALcV8ny9CudYN8M3r9J5rp3+WS/DPtCvO0xR6z6+v09KUWycjl8e4drANF0RKNn/Y5qefkMcO6WJYfquX+Jy1xCf3pzDHzYhlRWx9+9fZtueeqon32fiRge/Oj3NjEtYSFdTefA1Gvbs54ClB+XsTY7+7jK9E05RvyR65Oocqp97idYt9Txr6sPRe4Nfv3OFCZcEn9TCum+9QvOuVrbIO4kOXeeTP3UxtOBfgWcqg436w2+xqamag5yk+8YyADZtQlOxi398Tk6T2cPp/3OZxbQR3YsHMUWVmCaDFBpukopP8vuzJiL2ag69uQPj3BVC7/8H5ybidCwKhaOrycuxsL1iOfZuzhER54xM7NnLmtj7dy+zpRyal05y/Ez33bF3+C22bGiizSbE3g36r7ffE3sNy7En5zlzPyc+6uQPa469TMzoCmop2f+P7Go08WLpMBePXuSDdy6J2rnVFsjfSuuWrXz/W1swzp0m2vFL/nQzzJlhYZFdjbm8mernfsD2yhQHLL189l4HJ451IaBrDwJQM5DbtE1s/4H8RXZr+vivtzs4ee4WAsNYGdelO6DhEP/zgISnS9yc+tkxLl/oF8e+sMnjC4cuX0ybvGtbMf/4vJyhP3dz/rc3xL4zrG/GPBnCHp2k0NDFxV74/Vkzz/9kOzsOFhB8/z8Ybe/gsylwkC/OnZvKojTk+Wnvmmd4Ge4K5QCE/tv07efY8/0XxHlTOnKBnx7tp3NYmBc/B8BtOQs0K8fFsd95s5dPu+ZY9Ah/ghgo33eI+v0HeM7ch2GxSxy7N4cXxdgXRokAgHN3vkHdph28VjlKaqKLP/zmIoPzXhyPBYD1Ql53Wl54nh2vv0jl6O9JD5zkNxcddE09eLZWmvIxVG+nrryQLWVaUvNdeCdvcGnYz635J5389T59KtSK0OjJa9JRvElH+PoCgQEXSwEIrWaXj0INaj0FLToKm9SEhPOHPSz5ISzuoPmSQ5k5v2iTnrxqJeHr8/hGfeL50TW/ZL54b5lRg6Yqn5wCGSXWEI5eP9PX/WJWkrhcjkDezKVGSptNyL1ukmNzzMylWHJmHI4Kqw5dXR52W5p8XYD57gDzfUExpuIiAJahyjeiq7eTb4yRqwgwdj3A/Gjk7jrUZgPkWKmphzxrgvlzbpZGQ2Lpgb+IUdFmRpFvorYejLIYc+dcuOeiYtw/DLWuAGBDDIs8jG/ah2smKKa6jkaE51dibbVjazZjcDpIznkYG4nh82X005Rb0dXkiNppY0Fmrvlxz8dE/VPi3C1DV2fHWGGkUBtE4g4wdiOAz534PD31l42p+/3/HQA4v1pJetZNcC7C7JwCdb6Ook1GFH4vqXk3UwMSgnEl9r02NNIIDMywNBdnYUn4k0Utpu+22VLirlTnbOwOAKxArlVj25qLrVCB1e/CNeFnqD8i1jNeAcBlZgoMEWTBIL5pL4szUXGTgfDsgkNXV5+DrUBBoSaAZywojp9Y6vNUzI/z+MgVKEwabE25mHPlGJMefGN+5rpChJPpzGY3ZMiNWvTVVmyFcvJscdz9XhZuegkmIKnNOIDtBWoKDFFiS368014WZuO4ncKsqkBTaMS+NReTNIzR6WByNMr01IMCebUAOPPEcrMOVUUeeYUySnOiLHR5mO/1ERIyeAtjR65AX2LE1mxHH/KjWnIyNRnHsfQXiajH6pbsSVkFsgpkFcgqkFXgb02BLAD+W+vx7PP+tSuQBcB/7T2cfb6/OQWefAro2xJmUr5JZIIbWABTeiQKK4ZvP4V+RyMGbQKFPAzpAMH2K/iPf0bAlSYU+poBsN4OVdswN5opag3gO38Lx7FbSLYcRN7ciqUQlOEREv2f4huU47pVhOVHmzHuK4CzR4hc68I9KrhGJWItQok0LZjqSCdSpFe2qWdSK6q2H0C7/wWsqU4UzgcAYHkX2kAXs59N4B1ykU6kV1LGSSo3IqvfSNGOJFr5Es7/vExgYGF5wW2NQ1kEwM/w5sEydtk9jJ74Oe2d3Xw0BN5VLB7bNn+X8s0Hea1mGouvn/ffvkj36AIziRRrzfj30CdbSQFdyeayOBNHfkvXUJjziW3sbNvE919Zj/ez/83khRMc660mXrKZF95qI/dOACzY5CRypFIJCpmgd0pMj/t5qj4phoIq1h3+n2yr1HIgdYpPLtwHADcUiWmEr169zi8+6icQEeoeLqcDtJQiazzMgW1F/GRvgt73znDqV6cYAmbX1HVSJFIpMrlMbP8dFewecNWUUAyXhNAvydRjuOPuc9kVAFzGm20Wet7/PddPnODSXIxR73L/mxuQ5O3mlRcreGG3keF3fkPvmWtcWspB27yLHT94nfrIFYon3+e3Z+f5rNeVSdu8nEpSWr4DeeNh/nlvkrZiFyd+/hHtF/pF/VZKx33tANjC/sIAXe+9Q+eVLi7OxXFF0uL4l+TtxFa1lR9+t4xanUN8/uu9E1xyQPG+H9PU9j3apKfRzLfzi4/66BpzEhNjX5hTlTR+619p2baL/amTOAY7+PnxQaaWBMeenS2vvsKWg9uonjqCp/+iqN+oI7y8+C+kQtWI2tVs2MBPnkqgHOvlk59/RI/DxIisjuf+9Wm27c1Hce4XjFy5zPGeBAuB9Ao8eCAAzt+Ntn4/b2710qSY5I+/vsStaD6S3T9gc6WVfYVJ/F1vM93Tzod9tSRLN3PozQPkuNpJn/wZJ/pjnBWssl8Se8aCahoO/yvbK7Xi839y4T4AuL7wIbFXthx7hfzrUwm6j5zh0//7JGIPTCUN1L3wJjtKJTwt+4z3P+vmVx8PZjblCOUNpAVUbNzOnh+8Qk3sBiXD7/DbS0t80iOARDuFDRvZ/oPXWaeeoHrqT7x/cYoPOzP14TOeSSnSwvVi+7+3W8MbmyKc+Plxzh+/Ko590SQrHI8KgE3FUPcC+1rsYv91nrzG++9eR7L7+9g3PsX+4jT5wS4C3e9wrlfJ0b5anv/JAXY9Uyr23ejlCxwfhPmAVHzvCaU05dI08UTyjhSvGYhW9dRrND7/9+K8aV58AACWn6fcd0Ec+xf65oklUstOOQmyuoOYmw+I8+Y62RQn/tdHXO2ZFJ9feDV9UwCw8OIX0qXLZFIUMgmkEqSSCeLJNMm/hGVNpwW7hZIaOVV1sHDehaPbj2D+fWDm1junc6H4p81CeZ2M0vK0eP5Sf0A8P7YaA69RL96/sl5KUUGK+XMunMNBhJK3XwH/RWHWoW8oxG5OUyB1MTMcYnQwshI3SBRoBYi0MRdD3I/OscDkRIKFBeHNIkedZ8CyKQ+TLILRtcjMRJTZ6cRd70TB3SvJs1JaJaW8NMXseTeOvoD4zll5pv/uAFjqQR/xMDIQZmkhTip1+5tTgr42H6MAeVNOpB4vtwbCeN3CYFBgbLBhbbFjcDmQONxMjgmpwu/+ppDkWlEXGqmuSaNNRJg958azFBP1W82Quu9HzAoA1pBbLiNw3YFvKoozpcdQbqBsk5HUlIPIrQXmF9VElDry99rQ3guAlwvmCmVphUN47jsbJaSHNgppkgtU5KdceGfuA4CL9OLYCy8ERP3CoeTnDl+lAuH5baVqqmvTRMYD4vMHkumVrAyP9emnNaDOMVCy0YhBHSdxaxbndIS5hUy/reiqUCIxGLBXaSlpVRO95cJ3U0jlDBHlMgC2SSmQuFgYF2InLGqQEncNSFDaDRgaC8nRxcX+HxsKiw7o+x+PBoAF972gTWGlmpo6OZ6eJZa6XWLbgimhdIIea5WO0o1a4mNugt1LOP1p/Lfrdj+WcNmTsgpkFcgqkFUgq0BWgSepQBYAP0k1s9fKKvD1K5AFwF9/H2RbkFXgiSrw1QHge5upBJkWVV05yrJCVCoVqkIbqoZiJK4RJENXcF1dwDccIWlrRPN1OYANAgDejrnRRNF6P74Lt3AcHSJVuR1Zwzrs25QogtOE/3yGwIQSv6sEy99tyQDg80eIXL2JewRiAcGtpUZZU4aqtkwwFyBkIbzzkBVVIC+tQuPtJD31AAAsvYHWf52ZU1N4hpZrjN6+SNlGZHUbKdqjQq914XnnDP7eWYJhYfFqjcPEUo4yr5YtTc00ledQppshGQ0w7bxdbytNZLYH1+wINyeDzHvvtgSV7vsxdTue47D5Kor5a/zq3Rv0T7pEd+tjL/St5pFWAHAFm0qjjP3+19wcinCBXew+uIkfvLIe96mfMXHuY44N1JMs3cKhLwDgTB1rvTWfkpYmivPM5KuFenqfN0CpN2Ov3kKR2k+F5xQf3s8BXF8g1oi93HmDnx4dIBq/wzptLoH6Q7TtqOTNNg1jf/6Ei7/9kOshGP3vvqi1AoDzebNNTft/HqH9g8/EZ5u5PUxUNtCVUF9noaZUjbuvm6VJN1PBMkq27aTtn75FrXyREvcA3VMhxpfuEUUAVvYaNpV7KJZPceqnx2g/33e3w/FrBcDP8Vabmr25bi7+33fp6OgXn99/ewhoi9BYCmlqsGBThfD0dTPv8CIYCssFB3Db6+LYUc1e5KdCfeHxz2NfAFwNQo3pbXvE3zhvdYg1iCcdglOxjH0/foHd395KhacPiWNK1E9I87tySOWidtZ8G1sq3HhuXuPkT4/RHcjnlmEj3/2HnezeaiJ88mf0d1zm2AA47jA6PhAAF+xG23CAtza7aZRP8odfX6THZSZY9wJ7tufx4g4lo++9y8DpTi4t1aNct1UEwLnuS3BKcN/HODu2HHu2fEpbmijKNVOgBoGf3T5Uegu26s3LsXeSD+/nAK7LF7Vpv3JD1Obu2Ctdjr0KMfZGP/qYS787+kRiT19YS+mBf2JXg55vFfRz9ng7f/rjFdF56lOaIGcDzZu38sqLu7A5zsG1/+Dd6yFODwmzYhllzZs58E+HabLHxf4bnPYzdK9bVJ8H9mqayyI05i1x6qdHuXCsUxz7GR/tYwLg+kPsFwDwJjdXTl3lyB+vEqw/hLl5Gy/t0ZDjG2D0vSN0jmrE/nv+X9vY9WwpnPwpY5cvcHQA5v2CQ19H0boGStbVin1nFl6Fdxzm0kZyKteL82Z07AEAWHqaMs85fnqsn/N9i3dfoLoNQ2Mbbx1U06qeF+PrStcI14MQTn2DAPBq3ldfyW8yG8wUOXo01XZyTXHy1EGmu4IsjkZER+DDk3hkzlfmGdHU2MkzCPWzA+L5SxPRVZ+vKjSJ98/ThTFLMuc7p2Pi+Wv9PLmfbILDUVOdT06elGJzkMU+P1M3A+KmgIRMBjo9plIjxetNKH1e0pNzzMymcAjuT5RoCw3k7MjBpE1hCAXx+5IE7k2VrRRglBqTLYXJkHHXOnozAHjlC+i/OwCWuNGH3dzqj+BYuBvV62ryMVbnUoATmdfLUL8AgDPuYEuLlZwtNlE7RSCC15sieu9OA60auV6J1R4n7QkyJwBgR0x0Jz/2d+GdALhMhv/qIt6pKC70ottYAMDJyUUigwvML6mJqPQU3A8AC5trVAq0hXo0ZiVaBcju2EEnpNpW5hjQqEAfcrF0PwewAIBxivWVh/oiRCN3jHSFAnIsWMu01DZIiU35Wby0hCeSJrAWI6suA4BLN+nQyeOEu+ZwzUfFtNZ31RcW3vsKHZZaA8XbjaQmloj2LrLogZB0GQBbpWL758eC3Bq4+5tLAMD6hiJy9HHxN2ODTxAAC9poddiqDBS3GElPLhEdczLvSOKLK5HlWMgpUlJamsQz4me+z4dQNj5b+/creYFkL5pVIKtAVoGsAlkFHkuBLAB+LNmyJ2UV+MYqkAXA39iuyTYsq8DjKfCXA8B3tk8goUaU69Zh+M5BjLkBTLIhFo/04Dw3R8LSgKq5gZxvr8vUAL70vlgD2DuafPxFotXKcz8A/OEgcUs9sooy7M/pkQeX8P+uk/CCmgjFWH60FcNThUguLDuARyTEIwYkKhu6g9swtG1Cr0qiUtzjhpArkMhlSKaFVKtrAcAGDAYP3vdO4u+Zwu+G1CrSNH+pJFIl2LdSXL+RV19cT3OlDaEaokwiF2uFRoeOMd1zhj9enOXmhJdoPLVSi6v2uX+mec9h2iSfkpho538d7WdwxvuVLPze9RxrBsBxzo0rkKuKKKxdz47vHmJ9TQF1qgRyyecuSIlUhkypRu4bQzl1inc/vY8DeFUAWEiTbGLms+NcPfIul5ww+Hk5yy/toi/+QHD+ypCr5KLzTFi/fOiLO50UCjETiyVJJDLx9dgLsbcbswKArWL65dP/6zhn/3hBBFT3oJx7mi+kiK2ned92Dr3ZRq1JQVEsgpD9VzRO3/eYwu8Y4ux/nOBq+yC3vjEOYAEAwy6bQ0y/e+XKLfH5V5Peu0qoAfxYANgq6vfcPx+g7fUtlMQjmOJxUb/7Gw6FhN+TjLR3cvaXJ+hLlDGas4Mffm8TT7Vq8J78Gd1rBMDXpuQs2rey90AeLx82cvOXJ+g+3sctarFs2srz//MgeZ5LSD4VAHCCc+NK5KpCMfZ2vnqI5uovib3Jk7z72X0cwKsCwDW82WZm5rOjXD1yhEtLMHjf/MirD0N1bhW5u95gz+ZCXtvgY+DoeS785rToTp3T5UDN02xubeIfduQSu/VnRj79JZ8Mw5UpobZ1PZUbtnD4rTYaS0yUxiOie/bOfSN3t2SORHScs7/8hMsnbohjf2WbwOM4gO8FwH/oFPtOW7OO775oxuSbEvtvcF7PLep49icH2fVMGZJPf8r45YscHZDgiNhQqArZ/K1n2fbCfmpVcfIVd88rMoUKmVyOYvIUs32PC4AP8tZBE5v0C1x9+7d03Lglzp3CPgdhg4R9xw/FGsDfq56AqW7++F8XGJz3sPBY85sByKP10PPs+t63KB1+h1TfCdG53T19u6Ly6sfIV/9LwYWtQFdqxLYpF33Eh2ZhkampBIuLq/kwyJyvrzBj25yD3u9BOe8Qz19aWu35Sow1ZvH+WtcS8nknU1NxXGKa+q/mkOo1qMpyySlTUlaWwNfjY+GKV5xzIwK4tZuxFumorFKRWHDhG5xj0Qlur/CWVKMrMVKwx4rJIkcvFhZ92Ea6KKlEiIVLHpyDwb8uB/AjA+CMfvZNFvJ3WkXt1MmMY/8uALnS7cIYiBCaD7BwyY3XGX9yDuDHBsASpHIlCrNGdDFbCjWYhT2rkju+hiRC9g0pklgUqcvFwugDHMBfCoB11DbIScz6WOpcxBVI41vLpj8RAOsp3aRFK40RuLaAZyGGM3iv/sJ3uxpznYn8PVZk0w6Sg/PML0Eg/TUDYPFLVY6+0oJ5Qy6mgAuVy8nEWAJvVIGqMld09hcrfMyOhxkbXkUaoq9mmsleNatAVoGvTQHhr9k1/4X6tbU+e+OsAn8LCmQB8N9CL2ef8W9JgSwA/lvq7eyz/k0o8PUAYOGPfQXyijrUe5/GXJPGXrLA0m+v4v5khKiqEFl9HZaXdqLVOVEtXsZ1dgJX+4LoXPnqlhCFEoP3cQB/MEBcZSJtMKAuliOJR0iMLpEIa0lix/jqXvS7ypF1HiHW3Yt7RAt51ag3t2Iol6OzJwjfnCYy4bqrPq+iqglFfQv6UCeS2bUAYDl6jRv3b8/h75sV6/s9kQyTQu5qdQ46k52KMisWgwqlABR1pUhNNWyuSVNm9DLeeYau7iEuDPlWnIYiAH7q27Rp25FMdfBff+ikd8L1pXXo1hx0awbAStrnc6nZtZem1lo2V0LCMc+tK0O4I/GV+plqUy6FG56myhSjKXiKY2cfFwALLkQlw8dOcuHXx7gZgfHHzo8ppFq3Y7QXULOtioIcw5fXAI45ITxLT9cUwyOLYirC1ZR3fGg/PSEAnOfuRt33GTfmYGTF2njvnYPEI17mB2dYcngR2Pk3owbw1wuAn/rOOvS9J/APD3B9Ftz3LTkq2I6C+B1LzA1M40mXE9C28NI/7WHXDguxkz8bxNnsAAAgAElEQVRjYK0AeNjHojqH3EIN5SUKnEMzuKf8eCkmv2UL+/7hRQr9Hegu/YxP+lW0L+RSu+spGltr2FKRJu5Y+ELsacx5FLQezMRe4CTHzj0uAC5fjr0TXPj18TXGXmZcfg6Aa3ltg5zo3CLzI3PiuAzJ1WAqQpNwYXVepL+3j/PXBpnxCQ7ruwFwmWwGfe9JemZi9D9w10SIVDLA/NAMjhmneI/HrgEsOOrvBcC/7xD7LmayUFGqRBUPiv3nDRnF/nvqxy+yZX8duks/ZebaFY4OGJEUtVCzcy+bqpQ05MYYunKL6dF5sW2355Wc+h0UNe+hMXAKydTjAmDBAaykRTXL+V++x5WuUbH/ImI5Ujnqlpeo2LCNf9oWQDfXz0f/5wTdMy6E7P6PvnxoAyrZ/vIB2v6+DX37v+PvPM6RmxEGFtZi3Vvz2+7+F5DKQKXFVK6ncJMRqcNHYmCRRVcK972O1vtdQSYXz7dUZc5n2k18aIkFVwpvYBXqyRTi+dY6PYUbjaRHl4gOu8T7+4KrOP8xZfkcAGsoK5OS9MaJLMXE90FSyOurViJLxlEEfPjmQzimQ0SiEI3dDYC1khiKWTc+bwr/A3fsJEmnkoQXo0S8mRq2K9+lf3MO4M8BcN4Oi6hdesGPR6j1/EBOlyARihN2xIhFUmtLCb5mB3CSBadc3PBgLNFhtYEsFsc/FRbbdjvChTq/6kIrOoMUc9SFa/JxAbDgAJYQm/CzcMmJN5omsJp9FQ+KixUHsB69Ik64exbXXJRF9z0AWIxLHdYaPcVb9STHXIR7FlnyQUj2dQPgTMkgea4RVbmdImMYmyzERE8cX1SOcaMFIS5V004xLfnCqjaiPOZEkj0tq0BWgawCWQWyCmQVeCwFsgD4sWTLnpRV4BurQBYAf2O7JtuwrAKPp8DXB4CVyMtrUO1pwyIC4EWW3r6G6+NhYkK94IpqtM/tx1Qmw2yYxXe6B/fZQcK+GLHw3YuuEr0WqVDvzh+AUGS5Vujj6YExB0ndLswNJgobPfguDOH4oD+ziPiFS+oAM4bvHEC3vRpl7wfE+wdwDuqRNWzA8HIbRuUEmkAf8+8P4Lk6mwHYchWodWi37sHw1D6MsU5kC48CgAUHtRJZ40aULS3k1vlQx+dwvnODwK0lEQJ8dcusgnm7AaltI6++voP9m22ouv5AX+dlfn3RwZwns8xfuudH1O18gedLpzB6ejl55DQ3b80yHEgQfyJ0+gH9u2YAbKDTVc7ON15j69YyNiauMNjewW/f7mDGH8EjQnETlpI6tr3wBltKFGyJneLP51YLgIXXqAZlTgXmrS+wu8XM95vc3PjwEp/87gITX+qSfdi4FsZFPtbCMprbGikrtJArVt18yBGZh+A4He3DdPXMiE6cNXsrHhsACymMy6nduY19//A8hc5zGHr+wPEOL5eHgmJt60fCLRX7MNbv41+e1dKiXeDSL49wtXuMG+FlUPQAWYq2fIvq537CM/pOasKX+eWRm5zvmhHvL9OaUJtzWbf726zf2caW6CmSExfFNMPdE8v+y4o9yBu+DgCc0W/Pj55h+7ONWHt/h+PGRT7q8DLujIntf/i8UIBUVsHB/3GYrXvLMV77v0xcvcyHVwPM+QSwrkBnFVx0Zax76lXWV+axNXqSa9euic8fKn4KY9PT/EvrEvXSMTEF9LWBWdH1fXe/CTmBcylu2sLOH75KWfQGOTf+Nx/16Li8VCLG3rYtpWy4HXu/62BaSCm6HHvW0nq2Pv/DTOxFT/Ln86sFwLdjrxLztufZvd7M9xvdXD96iRMPiD2FxoBSb0WnBLU0SSriJRwO4w0nSdxVzFy4thxdQS0lB37A9nUlPFssANo0vnsCyjfVxWzH77k67OS8UPNYPITUyeWUNG1k3z8+TwWDWPve5lTHIqe7/GLfPdK+kOKtUP0c//KMjqcrQ+LY77zYzY0IeO8DG6TmEuRNL7JvvY1/aXXQcfIqR35/Wew77xfixCz2344ffJeNe9eTc+PfmO+6xgc9VgytT7Hzh6+xUTlAmfeKOG+ebh8RnclRhQbUZpr3fpstT7/C1tgp1LOPAoCF7UdqjBvayN+8R+y7sugIf/7VGW4MzCBIKb59BABafpDixi38j8NGcn0jXPmPI1wfd4ix/8jvRkURqFs58PJmvv1GC76j/4fpMx9xchxGPQ+eW6UKId2tDYNOg1UrQxoPkIr6WfRE8IbWvM3mgTeWKBVILWaspRpK6mVEJn24bzjxhSG4ittKVEpkFjO2cjWl9XICt9y4u92iS3E1zZao1cgsJnIqhfNleHtduPs84v2FtK1fzSFBZtSgqcrFlq+m0CrYTyF+zwsj7g4QHHfgdsRxrvSdADCVaIQU0Nts6NJhlLMLLE7Fccwlxe/JR9p0aDSAzUx1o4w8ewrHJSfOsSC+OMQfefA9hloWE4pck3h/kzIm3t81G8GXQKw//6BDU2bH0FBE/iM7gIW5T4Wl2YJ9swXlzAKpWTdzk0n8vtTavsdX8/hrBsBpFl0KrJtysdYYsKW8xOZ8jF0LEPAnM/OuXIZMp8a6Lg9rrhJ7wiVuZBrqj5CIpxHgsKCd+YEpoKVI1EoUJRasRSrKCuOExoPMXvYSTKbF+f2xD40Wlc1AUasZgz6FZHoe11SY+amEmDklM3YlSNUqZDYT9jIVxbV3x3VM9XUD4OWn12vBbKKsUkp+Liz0xsVNGpYNGtKBMP7rTny+ZLb272MPluyJWQWyCmQVyCqQVeCrUyALgL86bbNXzirwdSiQBcBfh+rZe2YV+AoV+HoAsLDYnYu6uQHj6zsw6JYwBHqZOz7M0qUZUgKyyilBtn4n1vWF5LfqSY52Ee3tYrFzAd/43TlyFeuqUa2vgc4+UsMTIsB63A31Eks+8tYDmOqN5FfO4z03uCoArN9Zi3r0E+IDgzhuyJHWrs8A4PQQmqUbzH4yjqvbkVl8NhdAUSO27fXk7qpCvtBJfORRALCQKjcP/fMbMTzbgNbRSXqkj8Wzc4RmQ4+2WPk4Y0uej1RVxoEffpttOyopvPUHxm/cDYA15QfIq9/La88Wsc7swnnhfdqvDXC0x0M49kjLqY/WwicJgDcWsdF/hq6OTn7xfg9LwRgJwUVRtpOSxm288fRGNlq8mOdP8afPVguABfhVRm5VM7t+9AzNOV5qFj7l5NlB3j89sUYHbmYhVqHWYLAZ0KgVIlZ66Is7GYVkCI8nhN8fudvJ9GjKf/7rxwbAAqrWYm/YSuUzr7O71M0uyxAn/usiFz/rF+H4F2HUQxqZtx19xS5+/FINmwqCTB/9d65e7+fUBAQeAkJs65+hcO/f8526OTZqh/nw309x6dIQkwK6r91G2c6X2dlUxrZKI+a5U0z3flMAsEA7NJQfeJn6Pfs4kDuEdr5L1K9nfEnU7+EAXYVEqmfDK/9I6+4dbE6ewTfQwbvv9zC8kMaDmYYD+1i/bxctJflUqgOY5k5y5lIGAFPzLPmbD/PD2inK44OrBsC1DFB66zf86QqcmbJlAPCGQjb4T9PVcZV/e78H5x2xV9q4jR/ejr25k/zp9GoBcCb28qrXs/ONp5dj7xQnzwzx/pn7x561ciP5zftZZ4cSTYDgxBUmxkfpGAngvrOusrjNQoBmTWx89XXqjF4qpt+nZyLAlem7x2gi7CPinccbjN3hzBYglAZTeTNVz7zG9hoJ+3NvcfHdS5z54LrYdw80wd8vBGwtULiXv3uploMtaqY//He6L1/m5AQ47pO1WGmvwLL1e+xpsvDD2knaP7myKgC8ed8GSod+zULPDd7uUKBr2p0BwKnrlCye5xfvd3Pq2rQIUVLWSnHuPLx3E6/vbxRjxzn4KADYLvbf5pcPsO3bm6ld/JTowGV+f2KU/ikfgsldfLMIGwU0G8ir3MAr/7iJcs0c3qP/TkfvrBj7j7z/yFoHZW281FbA3z2jp/M/3uXq8fMiTJ5/CNBU2UqxND9La30ZB2oNqF3dhKev8+7FCTqGxMKzX8khgCptVT62HBmF+gBL4wEmeoMiDBIyG3/ZIdbSrcwnx454/vxwgKmB0KrPV5h1aKryybWmKdT7me4PMjMcElOZP7L2X9ZY8f+FN5wMpVWHqSUXozqJ3r2E15PEfc8LIx1PkgzHiMVSxO/qOykKqw5tbS72nDT5pjCOGz4WeoLiuFoFN/+8pVodGIyUt+rILZYS6prHM+4Ta7JGvzIAfodQegNyq4GKVh1mY4pg9xzu6ZB4/8RDPowfHwALg0qKusyKvsZGnjGMLh5krtOHey4mftOsYtitqqfv+6MnCYCr9dgibiKzPoZ7w4QCmQ0AmAxi/d+yBqNQxhelx8Xi+KMAYBUKowbrZhsWGxh8btwTISaHIndA2seUQCj5YVRjaczHUqDEqvTjH/Ex1+knJMLl5fiwaDGsy8FmTZMrDzB/6/O4lui+IQBY+L5WqMlpMmGtNpBaCiOPxTAaE/gXw0z2BomEUw8pCfKYGmZPyyqQVSCrQFaBrAJZBdasQBYAr1nC7AWyCnyjFMgC4G9Ud2Qbk1Vg7Qo8eQAsTBNapHoDygorcr0KwZd49yE4eWwoCs1oNxiQeqZJ3xrA1bOEb2R5xU5ngbwa9FWlWBuKUZl8yBRuvN1LhKcFn+Lnh9SuRmpTEmu/RWxg9gFu3dVpJbUWIN/8DKY6PXmls3jPDawOAO+qQzNxivjgAIudcdJ5Naj37MJs92PQLOLpcRKcWi4wqTOCLR9tcSG64jyUvuskp3qZOTWJfywDt5Ub9qBpexmrfgJdelzUJjR7Ox+hUJPQhrpOg6pSSrKvm+jgGN7REDHvI3kkHyiK0lKE1lZMiUWBTXdvD+qQSExUNBWTmysn0n+a0f4Bzg35cAeX72+sQZfXwJ59m2mtNlKWHGBuZp7LQz6xVvDtIxULEfdMseTyMLEUIZZYo0VmzQBYSftiAXUHv0VraxX7rNO45qf59Nos4Wgi4y4T3LuFFbRWVFCldJLrOcv7Z++BUIfeZEtzNW26bibHx/n42ixxcfVd0LIIk9VG3QY1ytAEvq5LdAw4aB9ZYwHS1Q3xr/5Xjw2AM01T51VjqtvD9o1F7FpvxtPejXNogllYScG98hDBBSK+JYbnfCzda7U0VKHJXUfb4afYWGfGNv0ZizMzXJsBMYlAOk3MPUXAvcCEM4p3GejpSrZhrH2B7xw0sqshzeifrzE5MM2MgOgKyymsbcViy8GiV1PiOYvzVsc3xAGcmR+MNTvJa9jCvs12ytRRvJd7WHB6xPbftf6fiEBwEYfTxfCcn2g8iUQqpXDDq9Ru2M0zLSEM8Xm6zg2x4E7jw0jpumJKaovQ6vKxpAOUeM9yoeOG+PyKhkMUbXuR1ypHKYn0rxoAN8iGqRj7PX+8FODEsJrag4fZ0FLJU2LszfDptRnC0eRK7JkKKthQKcTe0nLs9fDz40KFZdBaC6k//BZbmqoeHHs2IfY0KIPjXxp7+c0HKN3xXbYVQZ3BS3j4NAN9PRy97mDBeycWEgCuEVNJA7UvvEJzToyW4DlG5sJ0zT8g5CJuCC6I2k8vZfpOaS3GVLuH1tYKMbtCuHsQ180hse++YDYNO0kFFrk152POdU+Ob10JGOvEsb9jaxXWqVMEZkbEse9ZtpvFvbOE3bNMLkUJaEvI3fkGuxvNvFYxxqVPOlYFgLfs30jl6Dss9FzjNxejJIo2UHfwMHvyXKxXT/Pp9Vn6xped8Xo75FZQX1ZBS1kReZ6z+MYv89Oj/XQOZ/B26fbvUH/oLdr0fdSm+8V5c2D6NsUTalwXUtWopbxGIvbdeE8f54d8K5knMkoL3yBFWIsaeOrvX6KxOE7u4Dt0Xhni/YtLhNOrBXrLqYErWrHvfJFD65K8VDnPn351mk8/6RL75GEzttJWiXH9d9i7fT3f21uEKdBFbPoy/++dTj5tHxXPfSSwuKqZW4bCrMXSmo/ZkMbiX2RhMsz46GrIo6CbFJVdj7k1H4s6jtnvYHY8wuTEas+Xoc4zZM6XRzD7F5kcizEztZrzV/WAD/iR8Nw69A12TPo05qiXoF9IWf2An8fiQu5n0eEZCma+R6QaFfIcI5ZiNXmlQo3WMNG5yP3d97E46Ujm/HDoHrypEDK8qMltsmAr1aB0e0h4w3iELArLn0epUJRkKEowmCYWW+M3z72PqFQjM2jJazJjzlWI9496o+L9xU+QNKRCEeLBGKFQmviyLfnxAXDmrSKz6FHkGMkrUwi8lOhEiJgv/vnGjJWPvrSofTwUx+9Pig7aNR1rBsBJFlxyEV6byvTkaaNIwlEWZuLEost9q1Uh06uw2DUYVGnUYTeOicAXHcBCHWmVn2Qgwtx0bEVbMWOPSoG+SIacGIkZH57FKEuO5APqJD+aIlKVAnWRBVOxDnuRDIknQngkSCSdJroMgBU64f4aFMKmP4eXxdkoi3OZuJQb1gaApQo5cqMGlVaGWgUSiQKpTIm5QY/OJoMZF2FnRByDCSENwD2x9/nTCnOu4KbOwVhnxSSLo01GUPi8OGdCjI3G79D00TTK/jqrQFaBrAJZBbIKZBX4ahXIAuCvVt/s1bMK/KUVyALgv7Ti2ftlFfiKFXjyAPj/s/fe73Ud573vZ/de0AvROwGQYK8gRYnqlGTLjuPk2onzODdPTiL/OXLuuTm5znGOlHMsO7IlkVZlkdgrAIIgQDQSvQN7b+xe77NmAxAAghRAguQmNes3EnvWmvnMvDPvzHfeGUXgykdfWo7zpw1YyjJQbjdc2nkkd6QnXEPE7lzAfWOIqaZJYsEY8XlxUBHaNDrU+mw0+kLsb27E8UoFulAMrRLKsugJd5wn0HwK960w3qHo2o94XPSuhxeAbzB+xUOYfFR5m8g4VELG/nzUoRiq+XyHZ8Dfj2/KyexkDmmWdrT+zpUF4II49swI8VCM+EL4TnKRJNxxhuCNb3B3hfANR4hHEiTWKcQmbfOr5G0/wlub7GwvNC9rhSoScQj2fsVQ+zk+ujjIjT43/nCc+Pz31XrUBgemgr3UbN7K26+WUZptRReOL2kLigjhufEJl5ta+fDK1LcC8oO2+4cWgCOcHrCiLzxAVcN2fvpGFeU5FjShKCplnTIRBX83Lo+Ha6OlWKIeDlgv8/mFtqUilCIA79rF4YIQNm0Eb3CxMK8lONXH+NX3aWq7xcn2ANO+2KONjH5Qng+S7iEFYJVWj1pnInfrixTtfoOXSw1sy9OtHJ08cIbJrov8+/Huu6Pq1Dq05jQKDvyUzTv2cqRKiYhTo2iJiQQk4lE8rR/Te/0MH16ZpGM4KaKptWWo9Zt4/e/38/wPNpHtC2IJJ+95VHluox2/xjezFVwJlPGm9TLWqaQA+uSPgE6KiGq9CYMjm4J9P2Jzw1ZeLtWTbdXcHf3rn4CBM1y82sK/f9XN1KxydoIKrbGB7KKtHPn7PWzZnEemP4xWHCWpJnj7FDMDrZxVP0dc7xDlb7/Ruk4C8BjH2sLoCw5QtWUHf3WkkrKVbM/t4dpYKdaom0ZhezfvFoB37uRwYQib5m7bC0zeYaLpP2m6cYsTN5O2F1y0KWVxk18sAG+0zxIfvMCt9jb+cH6AkbsuVlajTi9Gv+lNnttewy93p2PSa1D2jaz4jLUI/v/zeDfHriTDhFUarWj7mbX7Kdj7Qw6X29hfqF+57Y9cJdR3VtTd8ZaRpZ9Qa5WGQEHjT6ne8xJvVGqoylCjdEPzXfRs++eMtH7JH69MccOX/ZAC8AXePzfFMOWi7/zhKzUcOVSMJhhFszDujYOvi/bJLG6MF4p+0+ZtWlkALoqwPTuMLxglvDDeK+OelsnWPzHc/BEn2gNcHwiLfjN617inxZpdQv1b/8iOuhwajRdp+eYyv//dFSbi8VWeJKCcn5BB0ba97PzpT9hlus1W3xn++8dtHD1/5ztPS1BZ8lHnHaTx4HZ+9qPN5BiG0Hlu8fn/8xlnvmqhZyVR/0H624U0yRMgjJlWcvZnYNGF0XQPMzkcZmR8NSKbkt6IKddKbmMmprgfTdcw46NRxiZWk35OMC+wkdOYgSkwi7p7mNHROBNTq0n/MIVXoTIZUOWmk11kprxMj0ajunfEs2cWpma43RVieHBOhlerUGnU6LPtKGJobraWrHS18Cfvyr3LQ3zKRW9XkLHhZeK2SqUoYJhKs7AVp7EhR43NqiKunEo996LIyBT+wRmGBiPMzKxzfKxKhUqnxVSWjaPQTkGOCpNx7vsK4niC8NAks4MuhgajzM4mv/+wArDCTqXVYCzOwF7oIC9Lg9WsupufEoY8PYNnaJbe7hC+2Qc9r2euvTy0ABxhbEqF2m7HlGOjcJMFZ6YOjbIZcb7iQ35iwSBTbjOJaIJsvQfXqO9uAbg0jbz0OCZ9gmg0sUjcVREPRgj0jeEe8TI+HiMYSBB7yKJ/a/oq1Fo1hiwb9ppc0jN0ZFjjYuKVLIIKVSSMetbDZL+Xvq6AiKSNzW24fFgBWOswY63MJT3PRHY6wvaUb2oMarFnUgk9j0cTSRuYs73erpAQye9+VBiKM7GUZFCQr8WuDuLrGmFy0M/IWOK+UewP04PItJKAJCAJSAKSgCTwcASkAPxw/GRqSSDVCEgBONVqROZHEnhIAusvACuLgE40GZmYdxRiyLSgHLy5UucR904RG+0mMOTGO3ivW7CUe3YdmBoKMNbninctj0eNDHcTuX2TwDSElp4OvWY6KrMN9YZKjFkGrGkeQr0TeNvH73EPXPJOQkNtOfqSbHSubuITo6Is0bgVzDniSEFLRbo4IFQhI56oF4LjBN1GAm7lqN5xtNEp3D0uQtNJDgsRwGkT2AzjzPZ5Fv42/5rI4C3Cd24RmILwvSJd1kwgmcC8oQ5n8SY25RspTlfKufRJJOIEh64zNdRFU59vWQTW3G/VerAWk5lXyNbN+eSkme/aDBALuAgMX6dvYJimO14hIj/UY96A1l7EtoZ0NjijTLdcY2QySh/FlFQWsKU+j0D3OWbudNIxnk3cWcDGfRVYAv3QfZ7O8Si3XTqwFJOZX8SWTfnkppsxztdfIgaBYbw+L93T6WhiISpNg3QNjHG+YyLJTolCVATgLbUcTuvDPTXOtZ4pYotEipBnjJmuc9wZnqBjHMLrtRD4UPDWKbElC7JrqCsxs68Cei50cLu1D4XOWpqpKb8Ge1EDmzeYKM24uw2K3M504x2/w7n2ce6M3/12RUy2Fm8lt6iczfnGJdHsiXiM4HArk4PJNjy6ENGp3HGaRfWeCio2F5ImzjSYe7yj4pvt/ix6QplsNg1hDg5zrmOC0XlBMK0UdXYV+yqhxOyj+3wHAwOTovyrifjLKN9GTkUDFfSg9dxZ+m5xwq2arJq95BWWUkE3/skB0fZciy74VERgpdx5hSU05Jtwmle4CVrpNGa6uN03xPmO8blNCkpPnYXZkUfN3gqKijJE+ZV+V3mCIzfwjPfRSRUxrVmUf3JsVORRk12NvaiOhvRpHJFxrjf1MTzhEXW+1KqVvFhw5BRQvK2BbNUk6dPXud7voWM0CpYSMvO/7TPuZXvaWJAK09DdtqdEADdsvLftuceY6V6d7dlyy0U/WGiHbGMI3ANMjI/R2u/C418s/ChlysBWUE35K6+wtdjIPm0vE+4o8wGwC9als4O5gNLMKLXZHk5+/jnnzl6kZwqm5o5nNmaXYSneSl2+hZochcAKj7uP6HSvaPvfRsku/Z3yjoyiGhryjeQ55mtxri5Hb+IZaqepz8tQ0CLaS0mOic3p0/R3DnDj+oCou7tHZmVLl4XiLZsoKN8g6s472idsyBVPE31nfd0G6mtyRL+5YLkRl+g7+11m7rgcou5MkWGR/6G5gi9EAGcMUKcfFP3m4DyUuaK5bl9hsvcaSnc7fJ/xXm/JIqvmDRq21fDKPh3+rqt0fvY5lwa9tI2v4tZNgxPSG2jYvZm3f7gZ650mgue+5JP2CS4O3Ofy3/kq0CksNrL14D7e/OsXqEibICvczVfvHuXcF00oMetzsdHr0/Gq1Wjsdiy5Vgpq9WhDAdzXJ3BNR3HPHx5yny+pNBohgtnylfQ6mPXhuT6JyxXDs8Kx4ctfpdJqxfftBRbx/djkLJ7WCVyeBLPLAtTXp8Dzb0nev611mrBWp+NMU5OpCREOJvAt/65GAzo9FksCuzXKWMcMk72z+PygBAUrj9pqROu04kjTYLet0G8qPwoExJ2kk+MRPCtdqj0XEWtwmnA6NZhMC96f+EbM7SPi8gnx1788gng94KjVaNMsGJ0m0tI06PWLPPBEgqjLS8gVwDUTIxhMSoS6NAuGLDs2VQB9JFk2n3dpz63PtGHIsGDHjyoYZHI8KoTEhUelQuO0YEwz43SqMRqXllv8TlEBfX6CrmT60HyU7YOWW6sDvQFnvg5rmprQkJegK4pf2QyRbsC5wUjC5SUy4WXWpyWq1WMrNaNXR2HcIwRor2IfeoM4sShtgxGzTSt89gVqkSDxcASPT0c8CnZdiIA3LPKv3PO+cAdwsYM8SwBVKMzMVJToos0/iUiU0Lgb/0wIj4/1E38XcdNYDBiyHVjsWuzK1Gnxo2TG58c7HRL5ji26EFqJIDZk2zGbVdjw451Jlm3xs/BufUz8RrlHe2Y6+RuNSS82TlgcemwWUN9vtSionDziF+3LPbOy46svzMRclEFxfhxLPMD49UmmR4O4fMnmIx9JQBKQBCQBSUASSD0CUgBOvTqROZIEHoaAFIAfhp5MKwmkIIH1F4BTsJBPYZYWBGB1M+bZJoaOD+DqXNfl4qeQytOR5QUBuCaPwxzn4pVm3j3aIY7YlY8kIAk8OgILR0BX5wrbu3A5GZ396G1PD6qNFG7czhvvHKaQdhJfvcupGy6+7FpWXmsJqpz9vPzyNn7+ky1MH/8X+r/5L5RrlOf2kDw6QCn+5gUBWI3zCE0AACAASURBVH2KYtdp3j3Wzpmb4w+Ya0UBqaZy1y5e+6fDlIZvkHH9Qz44N8ynLVMiEno+IvOuD6jUqOwbUNe+zsFdRfy3QzF6/nyG4//jC24By651Xjl/KjOocqjef5D9P/sJW3MmKVd18tWv/8zZL5vpXGcBWESvluTg2GChKDNAdMJL31UvPn9sVRtPVHothuJsnBtMFGcECIwk0/tDcXGtxnc9aqNebIRLzzNQnOFnVok0vOolGEusKv13vf/ef1empibMeVZyD2SIyGXah5gYjTK+/OJsvQEsNnJr7RRtsxNuH8LXPcHohNC75SMJPBCBBQF4g5U8pvCPzdJ5M0goKNXKNQNVqVAEYEthGkUZfvRBP31XZ3FPRUQ/9qjPElhzfmUCSUASkAQkAUlAEhAEpAAsG4Ik8GwRkALws1WfsjSSAFIATs1GIAXg1KyX1eRKCsCroSR/IwmsP4EnJgCrjWDbTmn9Tn7yi73kR1rxf/UuJ1cQgA05tdjq3+Ll/aX89aFMuj/+d9qOH+XkAPSsIrB0/amlzhvXVwBWzgpJw1m2iaIXX6GxxMgrmS4un/6cSxfO0ToGIytFEKu0YCsno6SOXYcbqcvyUuY9xZXzXXxxckDcxbyqkwzM2ZC7i737dvLTt3aT6b0Kg6f58KM2zl5Nvkc5dH19HuX4XR32+mwcG8xkRqcJjProvxUkEIwvi8Bf6Ytq1EYD9rpsnLl6MqMzzA776OsIEo4kVpFegxIhaK/LwZmlEeldA0r6kDie+5HKYCo16C1Y8m0U7HZijPqI3kMAVlvNaHPSyS03UVytw9MyivvWtHIlKr5VBIWvT13JtzxrBKQAvE41qkRzG4xk1KSRUWrB5JokMu5h6HYE72wcuYVynTjL10gCkoAkIAlIAo+AgBSAHwFU+UpJ4AkSkALwE4QvPy0JPAoCz5YArEOl06O2G9EYtSseO31PhkooUDxMIhwiNhsmHok90Z3m3z8BWFms12OymbCmJY8NX37U933bfzwC8SDe2QDe2eB33s/4KGxp/p1SAH6UdOW7JYF7E3hiArDGCOlbKdq4nbd+uJNi1R001z/gUvcs5/qW5teUX03G1lfZUWzkQK6Xls8+ofnMGZqmYWgVR+0+y/W/vgLwHKm0Eig7xEv7GvjFCxvxXf0Phi7/iT+1hrk+fPcFzSqtEX3hC5TV7+AnLxeSGWhj4MR/cKFjmtN3vou+BrVah8lhx5hbhrHiEPtqC/jLBgverq/paznBJ9emuXpnVRLyd31s0d81qHV6HHUZ2HL0WGam8I/7GR6KEomsJmZOi8Y4lz5DK9LPjiXTr+6eUi1aiwFHXSY2B1imp3CNBRkZjj76I1sVAdhswZxjJX+zAzNBVIMTTE9FmVq2oUJjN6PLTyMjQ022M8Z02xTTPR7cAQiuJsx5DTUif/r9ISAF4Aesa3FftQaNTo1Op0JlMILJQna5kYw8DYHOMTz9HiZnILh+u2UeMLMymSQgCUgCkoAkIAncj4AUgGX7kASeLQJSAH626lOWRhJ4hiKAle4pG21mPtaXqzCXpWNYfO/ud9V1PAa+AcKDA8yc7SM4Oit2m69m6fS7Xv0gf//+CcDKvauF1B3cxK4jDeSI2K01PKFx8HVz+Ww758504gae1ImOUgBeQ73Jn0oC60jgiQnAIgrRiTm3krydL7K7KpvXikKEowkml3VEWpManVPNTOtNRk5d4uboCF2Tk7jCEPiehzg9EgFYbwFLJmVbDrCp8Q12RL8mZ/oMvzk5yIUVrlXQGCwUNv4tG+vrec7ShLv/Op+fvk7/ZPCuury76Tow2nKpff4g1Vs3UZGdhdPbiaH/S662D3Lx1jjDM2Fc/ruF54czA5VyOTg6hx6dQY02EiYaVO53ja9SgFWJu8V1DgNavQptOEQkFCMYSNz7mOwlGVah0mrQ2fUoQXzacJhIMEYg8Dg8KBVoNGjsJkyFTjKy9eSlJ+8Knb/Xdz6rKm0ClSlBaNhPoNuLxxPG64ug3M4Qe6Rhyg9XuzJ1ahOQAvCD1Y9Kp0Wb48SWbSYnW4vBpAGNloTHTXTGw9RQEPd0lFBY3v37YIRlKklAEpAEJAFJ4PERkALw42MtvyQJPA4CUgB+HJTlNySBx0jg2YkAVrqnrKQA/FIV5tKkALzqTisRBd8gkaF5Adj7RAVgbXkd+ob92NW9GAI9TDZP4Bta76ihx9jQvvNTcwLwgXp2PpAAPAbeHi6f6+D82U5xvOaTCqYz2NIp2Pkm1YXpNNDMra5ePrk0QCQqV5i/sxnIH0gCD0FAsb3CXW9RVZCWtL3OHj65PPj4bM+SBYW7aNhYxpsNOViNK51jMAuM0XX2Os2fXGIAeNBbbh8CVUomzarZS+GuN9miaiXbd0P0m23963MutqV4C86NL7Df1ktZooejlwe40Xf3uzV6k8hDSXEBFd7TjPf3cKLdjTe4GnU+KQBvfP4ANXUVlFsgNnSNsaZPuNYXoHkkJbE/G5nS68BhxZljYkORAa12Je9PqcMwnt5ZZm54CazrMdzPBkZZirUTUO7fNhVlYs0wko6H4EyAoYEwkfDj2ACx9vymSgohAGc7sOVYyM7SYDAkbTY4NI1vyMWMcjS7YqTykQQkAUlAEpAEJIGUJyAF4JSvIplBSWBNBFatpazprfLHkoAk8MQIPDsCsIJQJ+7BUzuMqPVa1GuiOn8EdJiY98kfAa0ymFCZrWhUIVTxEFFfhHjkWRYQNQtHQFscZnEEtPI/q34SEYiF8HmDeL1BId4/KVoqjRa9xYlRr8WMn2AwiMsXXmUk1apLLH8oCUgCywgstT0fwWDo8dqeWgt6K2aTAadZh3pFr1npmSKEvH78Lh9h8S/5KAS0RisGqxMTfnTxAC5vmEB4NcLrd/NT681oTDZsmjAGgvd8txIJqzc70Rt0GGNeIuEQnmCMeHw1Yk7yCGij3YbRZMCohkTET8Tvwh+K45cV/d0V9aC/UM1FAutU6PVqlH/e/Sh1mCAWihENJO9GXk2tPmiWZLrvCQEVyTmHVo2WGIlognA4Ln2+76r++SOgFW461cJ4GY9EiYdjRGMy8ve7EMq/SwKSgCQgCUgCqUJACsCpUhMyH5LA+hCQAvD6cJRvkQRShsCzJQCnDFaZEUlAEpAEJAFJQBKQBCQBSUASkAQkAUlAEpAEJAFJQBKQBJ5ZAlIAfmarVhbse0pACsDf04qXxX52CUgB+NmtW1kySUASkAQkAUlAEpAEJAFJQBKQBCQBSUASkAQkAUnguwkoy/7yjJTv5pRqv3iy9SYF4FRrDzI/ksDDEZAC8MPxk6klgZQjIAXglKsSmSFJQBKQBCQBSUASkAQkAUlAEpAEJAFJQBKQBCQBSUASkARSmoAUgFO6emTmJIE1E5AC8JqRyQSSQGoTkAJwatePzJ0kIAlIApKAJCAJSAKSgCQgCUgCkoAkIAlIApKAJCAJSAKpRkAKwKlWIzI/ksDDEZAC8MPxk6klgZQjIAXglKsSmSFJQBKQBCQBSUASkAQkAUlAEpAEJAFJQBKQBCQBSUASkARSmoAUgFO6emTmJIE1E5AC8JqRPSsJnux9As8KxVQshxSAU7FWZJ4kAUlAEpAEJAFJQBKQBCQBSUASkAQkAUlAEpAEJAFJQBJIXQJSAE7dupE5kwQehIAUgB+EmkwjCaQwASkAp3DlyKxJApKAJCAJSAKSgCQgCUgCkoAkIAlIApKAJCAJSAKSgCSQggSkAJyClSKzJAk8BAEpAD8EPJlUEkhFAlIATsVakXmSBCQBSUASkAQkAUlAEpAEJAFJQBKQBCQBSUASkAQkAUkgdQlIATh160bmTBJ4EAJSAH4QajKNJJDCBKQAnMKVI7MmCUgCkoAkIAlIApKAJCAJSAKSgCQgCUgCkoAkIAlIApJAChKQAnAKVorMkiTwEASkAPwQ8GRSSSAVCUgBOBVrReZJEpAEJAFJQBKQBCQBSUASkAQkAUlAEpAEJAFJQBKQBCSB1CUgBeDUrRuZM0ngQQhIAfhBqMk0kkAKE5ACcApXjsyaJCAJSAKSgCQgCUgCD0tArUOl0WBQx1ElYoSiceLxxF1vVak1aHQGNKo4mkSESDROJHb37x42OzK9JCAJSAKSgCQgCUgCkoAksK4EVCpQ69CoVRg0cWKxOOFojMQKrqxKo0Wj1aNB8XnDhGMJotLnfeDqkALwA6OTCSWBlCQgBeCUrBaZKUngwQkkBWDFtOUC34NTlCklAUlAEpAEJAFJQBJIQQIqNeRtJi23iBezx1B5xzjeMsLUbOiuzJozNpDX8CJFZh8l/su03p7iym1vChZKZkkSkAQkAUlAEpAEJAFJQBJYREBngrwGCnLTOZw1ztT4KF+1jBAMx+7CZM+vIq/hMMXqAQq9lznfPcvNIb/E+YAEpAD8gOBkMkkgRQlIAThFK0ZmSxJ4UAIyAng15FSgs6HWW9Gb9KhVERIhF9FQiEgoupoXyN9IApKAJJASBFRqNUZ7FiaTCRuzhIJ+Jj0horF4SuRPZkISEATUGjDYMZktZNn0aONBYoEZXL4Ibv9jGHc1OvF9q8Usvq+KeIn6Xcz4oswG715EStla01tQmZxkbjpEeWUFb1mvExy+xW9O3mZwOnBXtm0baig99Eu25sfYrz7D2avtfH6xF08Q/JGULeWqMqY1WkTfZ9FERN836Qni8oVXlfap+pEi+BsdGExJ29ETJO53ibK6HoftPGlYGj0Y7dgsJrJsBgi5ifg9TPui+EJPke0+aY7y+5KAQkClwmjPxGS2in4zGvIz4QmK0yHkIwksIWB0oDNZybTqMWuixPwzzPqDou9dKfoypegJn9OByZz0+bTxgMi/MmY+Fp/zScPQGoTf4LAYRfljARdhv0f4vP7wU2TrBhtaR67weTeVZPCm9TrdnV3C5/UG7547pFfuFj7vTucQe1Rn+ORMJ6evD+IOglziW3ujlALw2pnJFJJAKhOQAnAq147MmyTwAASkALwKaCoNZOzCkLOZ3PJcTNoJosNf4xocYmrIlfqTmlUUUf5EEpAEvh8ENHoTxXvfprKygm1cZfTOLf54vv/ZFEK+H1X6bJZSb4XivZRX1fL29lwyQj14O0/yddsEZzo9j77Mlkwo2kNDbRVvb89DP9GMu+trvrzh4tqdpygiNncT6uI9vH2gmL1FGvwXPqaj9QZf9PiZ9N8thmnthZjLX2b39nJ+dCCNqaZP6frmY873Q+fko8f+KL+QVryJoj0/ZLNtgq1c5U8X+vnmxtij/OSTebfWKNpuUdUmYTt58QG8Xac42zbCyXb3k8nT4/yqLReK9rKzvlzYbmLwIlOdZ/myzUXrgO9x5kR+SxJ46gkoR6QqPmNFTT3buIZroJ0/XuhnQlFI5CMJLBBQiXEno2Irb2/Lpco8g7frJFdu9gm/KeWvkjBYxbhRUZ30OdMD3WLcPHVjgrNdj8HnfNItyVkIhXto3Fwqxs1Az9eMdl7kqxsuOkbu3iz4pLN7z+8X7sJRsYO3G4ups3nwnf+Yppu9wucNRO8+7VCfWYO57GVe2LOBH+y10XvyA9ovnBI+74ArZUuZshmTAnDKVo3MmCTwQASkAPxA2GQiSSB1CaS8AKxzgDEXk0ON0RQjNDZKxONB2cP32A6tVmkh71VMxQcoaSjBqh0k3PsHJru7Ge6aJJHy21rv1/4e4fHfai3Y8rCn2SnLgoTHxUTPKJ5ojKdi+Vw5QsiWR1a6ifJs8AxNMNk3zizwFE2FUrfz+a6cWTJR23Ioy4YMXYjxnhFmXD7BX8bwfBe8e/9da7RSc+Qdtm3bwmGOc6ftCu8e62DCrUalspFbnk1mrhVz2EVwZoahgSlmgxGSh8Xq0egsZBQVkJZhxanzEZycerrs+sHRPb6UpjSw5VCSpSHfFmW8Z5TpCbdo+/cLwjTY0rHllpNhM5JtuUd2Q27wTdA37qF/IoXFEKMTNh6hYfse3nmxhDzfddxNH/CH84P86erUvetCufvLlovZkS7GHX1olvHeUdyBsOC36seeDzVHOLhnO786XIJh6BRTTf/Fe2cnOHHzaVgVMgA2MrY2kn/gFd4qclGr7ufrT77g6vUeOpRmsFIgtd4Jjhpqtm3j4Cv7KPBdxD74JZ9+M8qVdpdg+LTGzGZv3E/NkX/mQNoQLySO8+s/d/Dhub5VN4nH8sNF4166NshE7+jaxz29GWreoHrbftF2S2O3cDf9no8u3OaDiyms4isRWNZcrE6n8LlUPo8ovzsUWZvPmFYibPflfQ386sUS4l2fMXLtI947N8HZx7F55LE0FPmRuwiYM0Tfr/T72aawGDdnpmdFn/UYzox4ZitErdVRc+RXbNm1T/iM452XePdoB0NTyizcRk5pNtkb7JgjLsKupM/o8YeFz5hAj1prJqNwA2lZdpw6P+Hp6Qez62eW8DoUzOgQbb8oU0thWizpM47dZ7xW5ueGDOzONAo3OLGadOjvyoYS9RnBPzOJa7CfaX+UmfsO/irR7+Y1PC/GnW22MVxNH/DlhXbePzdB6FFGjFuz0dmzhO3b8Iv25ZoNCNtfdeyq4nfXHGHLjt386sVScmabcDX9nt+fH+Tja9PrUEmP6BXKaTW2XBxOuxg3o64ZJnrHxFrLmjz8zCpR/h8cqBf1573+IX1XP+W9c+NPyTUgpmR/tP9lynbvET5vpqdT+LwtXaN0eCCyUmMwZgufd+v+XRx8aSc5o5+R6D3Np6dHabvjlePHGputFIDXCEz+XBJIcQJSAE7xCpLZkwTWSiDlBWBHHWQfIr9aT9aGAFNfn8Ld0SEEuMc2oX+mBeC1tpg1/F6J4Ko4TPXman6xH6K32jjzP4/T6Q1yZw2veWI/VQSAisM0bs/jb/dD16fnOf+703QDo08sU9+jDxfuRlf5HH/XCNscU5z97XGar9+hRwrwD9UI7i0AZ6LWVHL4F/vZc7iUQk8bYy3NHP3jFXrGPCiSW4J0TI5Cdrz9Jlt2llJvH2Ds4mXO/vYEt2YDT4ddPxS9x5Q4bzOUv8Bf7dPzSoVf8L169qZo+/eLQ8go30b54V+wqyqHxoJ75HWqAwbP8MGpTj5Utrin6vOgArAiIpUfJr92i+g7nJO9nP2PE9wcmRZ996o3jj31AnAmUM7OHxzk+b87xIaeT4m3fc3vTvfTfNuNcqJffCUYyoknaj36oq1YNr/Kj7YneKtyhq/+7TjnjreKNvg0yN8rNeunQgAu2oOh8iC/aISttknO/PY4La19axv3nlYBWIlcrjhMaX2dsF1d3y1R/o5pL71r6aekALwWWs/ObzdsF+1HaTv7c91ivtF8tVv0+2sSQp4dIutSknsLwE6gguf/Zj/7X6umwHMDV1sLn3x4hc6hGeEzxklDb85nx9tvsHVfNXX2QVzXrj6YXa9LaZ7Rl2TXirb/oz0m3t4cFnyvnLzPeK2zQsYOqjdv4e036inNtmJXTvtegkfZbuhhqOUCbUf/yNVBLy0z9+P3BAXg0gM4qveKuXqlapgzvz1Ba9ewGDdXvWHtaRWADXZR97WbK8VaS7Dthqj/Tn+INW1ve+oF4Hzh8z73i8M0Hqklv/sYky0Xhc/bM+ZHuf53Rf9fWePT6DFW7Me2+WX+ZruXHfZh4fNeudorxg95I/Dq+00pAK+elfylJPA0EJAC8NNQSzKPksAaCKS8AJy2VUTfFtYbyC3yM/H5p0y3tgpn7PEJwGqw1aBLLyMtLw2Dxk1sqgXf5BTuSe8aVpTXUDHPwk8NNhGFsmlHPf98GKKtzXz17lHaZgPCoU75x1kkdsMe3lvAO4fh5oenOPmbL+kAhlI+889ABksPoq99RbDfmzbOiV8f49KVbsFfTsYevH7vKQCHilBbt/LjX+7n8Mvl5AV6mWi+zJf/+1Na7kzQ6Ye4qQJbbj2v//VL7NlTTLlphOEz33D23z/k2oSPNhka/+AVszhlwQ7R9/z983re3ujj+K+Pcf54i2j79xPfsmr2iujuAyUaXkxThL5puobnJWMjkE5OJpQWh+m82U5bSzu32ocYHHY93k1Vq6GknMCQvZH8gmL2V6VjDw8TGGzhep+LG4P36QGUyJaaIxRt2SX6jozxTsGveXBS8Fu1AKxE1GRvpKxoA41V6WjdvfgGW7h2x0fXWOo3dHNGDellL3Ngfz4vPWdj4PindJ49x5nbXvpcq1gStZdC9nZef6WGI4cKcB//jDsXL/F57zR9T+nRn0+FAFz2HIbal0Xb3eMY5/i7R7l8rWdt455yB272RrIKSmmsTCM9PkFwqIUbfdO09KewFKbYfM0bVG3bIsqv67khbLd10kPnavqM+d+Y0kX5q0vy2V+ZTmKqA89gmzi6/faEPLZ2LSifqt8W7xN9/68Ow+ENM3z166NcPNchbOepOHUoRWHfUwD25oN5Cz/8xX5eeaNG+IyutqvCZ2zqHhE+Y9RYhimjltf++iUaD1RQZhxh8vI5zvzmv7g27OZ66g+lKVory7KV1yD6zr85ZOZn20Oi3zz76VXR9leMXdXZIXsf9Tt28bOfbKVAN4Wqr5m+6RiD87cEGMyQnoc14iHb1UP/nVvcut3NzWE/g9Mr+RAq0e/a88tFv1tg8BIYaqazb1z0vdEVd5ytE97Kl3DWHxLjxkbVgCj/tZsDtK9FAJ7zOTcUFov820JDBIZaaLnjpm0ohWedC5sla3nnRQg0XeP4u8do8wWFAL7qx6IcnbCR+tJc4XOHhluZGWwXPu/AdPIMqFR+bLnbhc/70vPp7KyNM/DVp7RdaubMHS8TKx53s6w0aTWoc7fzk7eqaKy1CJ+3/Vorn/dMMxm439lLqUzl8edNCsCPn7n8oiTwKAlIAfhR0pXvlgSeAAEpAD8B6N+XT0oB+PtS04+mnFIAfiRc7ykAq6tQ5+zj53+5lVcPleBIuHHdvEzzH97nYscwZ8chlrmHtNK9/OwvGmjcno1D5Wbk4imaPnif8/1ertznZN5HUphn9aUPKwCnj/AiX/Evf+7gD2fnYwDSgWq2vbaf1//pMJWxTpzD1/jD++f45lwX489KZP16CcBPddtSkVN3gI1H/pnGgmmes17jg/88z5dftTGx6mg4G5DN1rfeYO/br7LNfZxEz3l+fbSdltvTqxfSU4jj90YATiHma8rKegnAa/qo/PEzQ0AKwI+kKu8pAMdKIWsff/2TrbzxYoXwGb1dzTT//j0utvUJnzGcvgNr0T7+rx838PyefJwqN+PXztL0wXuc750hlU+kfyQwH9VLH1IAdkycxnX813x+M8TX88ctKHfCVr/OC3u38M+Hy9D0fcVk00e8d3aMbzrcqeUDrIcA/Kjq5lG/d70E4Eedz0f6fhVFu98UG2CfT2+jKnKV3//nec5e7hVzm9XJ12mo1Tns/dlP2H2ogW3uEwy3XuLXRzvon/CmVnt/pCwf7uVSAH44fjK1JJBqBKQAnGo1IvMjCTwkASkAPyRAmfzeBKQALFvHwxCQAvDD0Ltn2u8WgIt4fm8uswMaQnc6iXd/xIX2Pj5p82KsepXsmoO8nB+gvliLoTqX6far9H/wPhelALx+9fVIBGDlTth0sht2Ufziq7xaHmWPY4KT/+cTLpxpos0LM8/CJvfvvQCsRHrnULZzH41/+2Mqws3k3f4jH30zwjfXp0Wk9+qqWbkR0ETWzpcp2v8SPy4dpNB/i9//xxmutQ8xtur3rJ9ZPOybpAD8sAQfcXopAD9iwM/466UA/Egq+LsF4BJePpiHd1BD8M5tEt0fcaW9h49vzqIpfZHMjYd5KS/AlmI1+uoc3L1t9H/wHpekALx+9fUoBGCDFdJKqKjfyb7nDrPJMUAp1/n4d5c5c7Zb+AApc56EFIBp2P6QEcDr1xof85ssQC71Lx6m8W/+gqLhYxi7PhM+79Vuj/B5Y6vKkQGV2kLugR9QvWsnPy4ZQD3Yxh/+4zTtQzOiva/6BKFVfe/Z/JEUgJ/NepWl+v4SkALw97fuZcmfUQKPXADWGFHpbWi0GrQ6zTKKiksWJR70E/P7iSvOlUqDSmdFrTeK36ucdZB1kLwqHZn5QaZPf4P71i2UQ9zmj4BORP0kIl5ikRixqPIWQK0DjQWNToVOFyMajBOPgNpsQq3Xo16Uk0TYQzw8SywK8bnkyh14aM1o9Xq0et2SfCdiQRIhN7FoVKRZ6VHpzKgMDjSJAKpEgLjKCmojGi2oFnpSJXGEmM9HLBQSjuVy51JhodJZ0OrUqDWLc73sq/EI8ZCLWCRMXLnnZD28VJUKjdGOwWjCalCj0ywfAqLEY2H8Lh/BYDi5qKw3iTRWowaz1QZlh6iqr+Ln+5Q7gNs5995JurzBb++liUeJhbwEgyE8wRjxxUdEKXcR6s0YjEacZh1a9eLvJyAeIhIK4p0NEo7Evj0SXAGss6Az6HEa4iSiMbyeOBqzAaPDhFKb8y0xHg0R9bvwh6L4w0oV2dAaLdgMagzpG0T+923NFfnv/vwiF/5wVtxFN38HcCIWJh6axReIMBtc3RQj5bsSjU7wMxvUOI0x/N4YgQAYnCYMJr3gN18TSt1F/G58YQgutwXlPj+9RdSdxbDM9mNhiPrx+MLMzh2tpNLo0JhsmAwG0d7URbvQlzcK9lvs05x//xTXW+8I/vOnxsVDXqIhv2AfjCSNV2swo7c4MalC6BN+3L6IqN/Fj85kQ2+2Y8KPJhbE5QsTiszV31y+HYY4Zm0M72ycaEKN0WFGp9OI8osnEScScBMO+EX55z7P/LsN8Vk0iQghtRWVVo9ZC9824ShK2/G7fQQDYXFH1XzXI94934aNJpwmLXrtMtuP+omFk/kOKhcbLX9UasHeYDDiMOuW2K7SvssO/Yy6jVXsjRynu/UK7x7rYEJEAO/l53+Zxv5tTrovWUmMjFBh/JoL7Xd47/Q4WXvfpmjzQeoGLFzDhAAAIABJREFUmiiwB9G9toPAQDszH7zP5cUCsCLC6S2YjAbx/aVdR9J2w0HFdgOEo/GFyblKrUFvcaDX6TDGZ4mjIaixYdSqMGoXwIt+MxIICn7hWHz1d3yt0vjUWoNoi2aDTrTF+z3RoIeIfxZfBBaamdYgbMhm1mH/NuPJ1ygDUSSALxAS9SeqW61BY7SJvs5q0KDN3yT6np/s0fFSuV+0/aZzHaLtzx/oHA/7Udq/0m8GlAtdgYUjoFeMAJ4rhXJPYs0Rfvl8Jn+xKcHV//2/ufzNBS5MwfjcNnm1wYKyUUDJi0m3rN9PRCAWEnXn94dF3S1pu0r/arSK9KIf1S4fN5QUkeS44QuKultowfO2Z1a4L+0zYmG/6Kt94QTLT2NT64yCn8WoxWLUQ/kh8ms2i77DOXWb8+9/TfvItDgOTwyNibhgFwoGBL9obG7AVMZtvRmnWYtZv+z79+vrFjUQlVo9N27O1eXy5hMPEQ0nx61QOCrKLr6uUqE3O9AbjRhiXlQkCKptos9R+o5vnwjRcIiAy0coEhX8lgz3agfoN7GpcQc//Id9GLu+wPfZv/FFD1wZWaUBLP5Z0QHMVYf4x9fMbHNOcu5f/8S15h5aw+BfDz/jAbJ03yT3sb2Miu2i79tp6WNP+Di//nMHH55bdkuekl5vwW7SYbvLdpWOPsCsP4THv7KMrtabRd9hW8l2RG1HCXp8+GcDwmeKLRr3FHtRFe3CUNHIz5RxzzrFufdO0drWd9e4Fwn58S4a97hPvuPhgBir/OGY8HNWehR7VfpeY9yLNh4ipLGS0BgwK670Ip81EY8kxy1/6O5xS/EM9GYxBis2ZFg+bsXDxKPJth8IRgQNlfAZbcLezRYzlD1Pad1Gfr4XtP2dou+7Ne3l9nym4zFioVnhMyrjfmzeZ1S4681ivDHplhqd6KMDs2KcXuYKLEGhUmtF36X0w0r9LXW5F/mcniChaOzbcUulQmdxYtDrMcSVSCG14KeM26Yl41aUaCgo+j4l/SoOYl9v63g075sb780GDQ5DjKA/js8Xx+g0YzDrURDM10gs5CMi+vF7+4x2k3ZVtqfSKPVlwyjGTTWagm1i3FT6/X05HjHfaLnWI2xnXqiKh31EQz5mA0t9Rp3FgVkVxpAI4PaH8S1zaOftw0wAbTyw1Peatz1DAqs2zuxsjEg86TPq9Yt8RsX6/S5CQV/SZ1xwOR+D7UUDxMIB3L4wgXv6jGb0BhOOZT6nIgCXH/o5NZsa2Bc5zlDHJd492sHQQgRwOi/sTfqMkcFJ4TM2dfbw/pkJ7Ftfp3DHy9QNNlGk96B7fQfByTvMfPAeVxcLwGqN8JmUunSYtfee76Wo7Sk+vtZox2TUCb/n/j7jLJGAZ2l/pBzbr7dgNekF/yVPPCrmSz5/SLRNZX4/72co/oLSV2lzN4q2/8PdJt6qD4tx49rXN0Tbn782JBEJiL5Tafv+hHXJEdArRgDPZcJSuouMnT/lzV0GXq+d5cy//omLn12kNQIT3DvfS+bXkfuvS2gUn9OkjANq4e8vfZI+Y8DtI+BN+oxxrV7YvtmoF2lUJY04qnbxs71Qrhrl/HsnudE9Iso/388qc/WI8PmihKNzzst95qn38znn87c+8z1lvray7SXnDCFikSCzStuf8xkVP1XxM8S4aXOIuq+pr+Bv9kHw5s3kWos/RP/CuLnSWsv9x+towEN4btxcqcuYf3WyH1ba/tzcfUn1xcV8IRxKzhlWnu9phd8RU2nFfHnN8z1NtvB59x3ZzQ/+YS+Rk79l4sQf+KIX2ifXOOQpc+eyl8mv38U/vm4mz3tb+LxNt8eEz7t8rrP47UvasFrxU+6xtrXGLD1tP5cC8NNWYzK/ksD9CUgBWLYQSeAZI/CoBWC1swpt/kGcuZmk55iX0VNuZRrH29mK++pVcURLRG9Hk3cQS341GbkW9LYMMGRhtKkxmGKEJyaIzHq+XTRVJtSTTURGLjA97GZ2eu6eFlM+pO8gLVtLdp6X6XYv3nEV5m2bMBfko8TIzC/vBvuPE+z/Gvc0BOZXCcxFIn160Qayi7OW5Dsy00Xw9p/xTkzhnll5S6AuZyuG0tewxFoxhm/gM+4nbqnC4QSDEoglnmkS8VFR9tnuLiFqL5dyNHmNGPJ3kJFrxWJXInJWfmK+kWSeRvvwTENsHbRIRQRx1D5PcfVmGsss5DuWCuEwhneyj+Zjl+m8NcSgwrSoAcfGQ+wvt7O12AaWbOwOG8WZEJ/1MHlnHG80trAYE/NN4u05Q3tnNydvupeKqEoEccFOKqqqeXNLDlm2ReWPh8HXy8jtTs6cbOfOmBvl2iLhnCsCZsFOcotLeLPCS2LSy5lTs6RtLqfy9c3kAGlzGH3j3Yw3H+VG7ziXBsFSeYCcmt00llmpzHeANZvMNCMlGTA7Os3UwIS4S2z+Frnw1G18vae53DHCqfb5i5Oe8k7Cliv47Sgz8Uall6YLs7S0Rql6YwslDYWCn2muiFMdpxht/YJLA9C1fKKVVQOFuzjSkC3uU1ryuO/AWDNfXuvn5PWknK5z5ODc+AK1VSUcKLNgdmaitmZRkglOXZipvnFcLp/gP9+8fb1nGe++ysl2F91jyVpRFvkLdhxhs76XklArRy8P0NS79BasnPqDFG57mS20YHO3cfTy4Ld3pWZVi/K/Xulni8PL6VOzTEftVB1poCDfKcqvLO8oi2njLUfpbW/i8iCMz10yl1N3kMLtL1Mxe5q0yCBd1gPo04toyIZvm/AEAfcALccu03GjT9jOkhumlMWgwp3kl9XxxpYcSjLniSfFK8ZbmOy7ybHLA9wampcEFxHWmUX64ooaYTv5TqXHSz5qjRZLdjEOfZzM8eNcvny3ALxnk4XrR0MkpibZXHmby7dGee/zKTa+3kjN7s2ov+jAGo+T93c7iE+sIAArdzAW7qS2ukJ8f8mCVjwI3h4Gujo5c6qdgSmvsF1lOUZZTCnY+QYlG7Ko8J4moHEKfhXZRuoy50ugjBRjDN/soPnoZe64fILfej7G7HLR922vyBF93/2eiRtfMHTjFJcH4LYyHihPWqko//ObNvBS3dLxA++IaPvnrt8RbVN0WSYHztrnqaiqEd/LyEgXfU9hhppcW0z0m65Jj2j787JTYOAq7p7znGx30zqQHLjWJgBb+HFdiG/+7U9cOHGN1hBMz61u2Mp2kbbxAAfLLdTmftt2xEeCw+Dr4eypDq5evS0WF5ffqmmv3C/ycqDcQlX2woA3B2eaWHSElqOXuXmpU9TdQgtWbK9wF6835NC4rM9w911jrPko1/qDXF8mZJpyq0R97SjPYp9SX9YcTHYHxRmgD/sEP08wLMYdpZ0p4q+v9wy9nTcFv3HPHNW8BkzF24TNbS2yL6n26c7TjLZ8Kvq6zvssKimLksoYWFZVK8qfZV20mJuICXYT/V2i7fcMTou2L4QwtYaCnUeEzVZ4zwgBWGn7eZlO0XckN48oG1nGmOrrEW2/Z2hK8FuyvcWUDYWH2L23hl/+IIOZM1/T/B8fcs0HnQ9y36K5HmPmNn7ydw1sq1Ix9dH/R+vVNk4OgicVFaz0UtF/r2R7BmsaluwS0r2tZIzeQwDOrBTpX96cx6GajKWm7xkQfe+ppjt80TS8YrdgLd6KY+PzNJZbadiwzHZEbY/R9uVVWk+2irrzOvNEe6mrLOFAuRWTIwONLUu0Xac2zGTfOG738nHvDGPdV4XPMT/ukVEh+pyXNuXz/Mal+fYMXGf8+jGa78xybWjl3kyx18Kdb1DhO0dWqIcuayOqtDK25IBjwYQnCQeGaP7kMh3Nvcn8L36dIuIU7CSrrF70+xXZy/pOXy/e8W5On2qnvWtM0NBtqBO89lQ42VliE/2exW4X477KNyvGfU84+q3PGHDh6zlNZ2ensN2Z+bv9NmzHUdIgbLdug3J8+bfP5M3jDLceF7a7zBVY8jutJV3URVVVlbBdp2nRJhDhc/Yw0tsp8t835lnwOTV6I4U736S4uEDYbkRtpNt6gKJMK5uz5z+hGMs4Y12dwnZvT7hRev9U3EOx5rFUuTuycCcNpVbeqPDRfm2WK1eCVB3ZQumOEuEzzc/+prvOMt5yTPjbHcrZnIufNdqezpYp2k5NZQUHKizYnBmi/SjzjUxjhCll3JzxijY630f671xksvuisJ2OkWSHmFbaQOHOI9QbB6mKXufY5UEuL3Nos2v2UbDrDeEzZnjbxG9uDsxJa8L2dvFSeYg92V7OnJxl1Gum6s0tFBamozQBZRRIxKKMtXzCnZuXhc84MjfwCdvb9aZoO1mhXmF76rQyGpbbnn9ItB3F9pS2syT6cs72sss28caW7Lttb/w67oEbfKLku39eElwEXxGxC3ayobxW2FBxxrc+p0qlxppTgt2kIWPsOK1NdwvAh3ZaaTkWIjw0zeaqXlpvj/L+F1OUPL+H2ud2oPmiA4s3KHxG/CsIwEYHFOyguqqa1xuyV5jvzdneyXb6xhfbnkn0W0nbO01EbRb8SrKsbFpwveZsr/MWzceuPBLbM2SW4Nx4iC2VG2gstyzb9Li0mU+2n2Dk+leiDXTPX5viLBL8G+sLef3bTiOZ0DcO481cau0Vc5VoLI4iNiltv7S6TvRV2ZnpYr5dkKEh3xEX/eb0uFu0kflhWrkHXplvK/OlpmHNqgVgbWYt+pIXeeulCn5wMIO+j37Dza+Pc2oQ+jWFIt/764rEXG/x4x/vYazlKDd6xkRZ5/fnr9S/2Mp3k7GxUcy9a3OX+4yKYz0m5kttZ9tF2w9mFIm+uqGyQJRfa8tGZ0sX44aVoPD53N6AsH3h1sajeHtOM9zdwombbvqn5nY7ZtdAwcrzVPedK4w1H+Naf4i5aepdWc+tf46CrS9S6T2NIzJCt7URQ3qhGDctC0sm4/hdA8LnvXWzX+R/iSt2H9sTuff2MjPcxemT7XT1TYpxx1C8BefG59lfbmWL4quKtRarKH/Mo6y1jOGNxRf6iKh3HF/PGW529ory+0IxUDbZF+4kq7Re2HxlztLxevz6pwzcOM2VQehbocuYh6Gz54i6qK0qE3Vh0S/aABELiHGzvzM5bg5N+xbme8qGR2W+V5yfLvj5tOnC563KMlC7bL431NaenO+5/dzlwthLoOB5XnmhhF++lUn77/5E85++5JoX+ld39vOielWBdRvZpdv4i7/bQplljMmPfsOVtkHR3u/fhveQqbRhZd5j9Yr2pqxtKWONJ7AOi3JrHpifTAIpAD8Z7vKrksCjIiAF4EdFVr5XEnhCBB6ZAKxRoigyMWxowFZ9CJtFg1UfEo74tzvoFNd8FG9HK64rl78VgPMPYcmvITPfit6aBoZMjFY1ekUAnpwk6vUuFYAnrhIZPsfUsIfZqbkpsa0S8l4jt8xJcVWU6ZsuPCNBDOU56NJtaGOKTuhEZc4lMfEFsZHPmOicxDM6925LsRCAM4oKyS5VJjUWEZmsz0wn7r5B8Pp/Z6ZviMnRlXe1Gkpewrzlv+HUtGFPNONT1xJR52HQ+tCoFefYgtYRQ+cM4jl9DE/Ledz+yEIUosqQjsqSi6V8P5bCTdgNIfSaSDJKWmsTTAxWE0aTlph3kND4DTztR/EM3hFC9kMLwOZ0dM58Nh14gU21G6nXB7BqkotwyfpTlq3GmJ24Q/Mnl+joGBSTGo0yKal9gcYKB9uFAJyJ1W6lKB3i3lmmByaFADwvdkW9E/i6v6HtVjcnlDqad5L1TvTOPPLqtlFdWczOAiuOhWgcM1qNgcz0afyTPVw5doam9n5aJ5VowIQSAioi3Mo3beOdPTHsXi9fH5/BUOggb2cOhjAY0aNz5qENDEPPh1y5cotPz05A5UHsG/fyXIWFyjwHWLLIcBooTAfv+AzTQ1OCwfycIjzVi7f7ay61D4tJ1cM9yhBrRKdEz+Q4sFgMKNPg++4lj4Ug5mVm2svMjF8scj30NCO9TPB7bXs2v9oTpfmCi2tNXvJ355FebMcYBoPRgc6Rh2roJNHuj/n07CQX25OLDXGjTdRdRkU9OXXbaczUUO9Qzy1EKAuqOiwqN07VMOcvt3Lm8k36J3x4Nek4al+grqqU5yqsWBwZqC0ZFCoL4boIU/0TeDx+8Z4FAbjnNGNdlzl+003XaHJKvWHbq+IeoEPGJjb5T/HrYx182bx0sb704F+x8ZW/F/ekpk+cFb9ZWPAr2iPK/0+7E7xaHOKbEzOMuCF/Vw52JQo6DHplscFshe4PGWk7LdpO12hQ5K34wF9R8+r/zZ7o1xQlbtOlqRdCZqbGh06lrAhYyCyIYtRP0vr+xzSfaeGSO8zUXBSnzp6NMaOAnLptVJSVcSBTQ7pRNWd7SnotaeoRwu4+Tp5tpqVjgIFJ30IksN6RiymrSKSvLi1if4YGuyGZXrFaRWiyZBVh00XFYt5KAvDujXqu/K8hIu5Zag+p6eiZ5fM/T7PttWKqt+fQ+bsRoiE9m9/Zgd61SACeVitKvsh/fv1WasoLhe1aFqIpLeh0WjLTpnEPdQrbbe4e4fqEj3gigcGWTs2RX7G5vpo90W/EjnCFn1UbI02t1K8OnVGHMy+Bt7eDnv/6lEu9o5ybXJ+D6JRIUqXt5lZtonr3c9Sm6ak3BAS7oLKxxJKJze6gKN2EJjRNYHqA9vN/5vrFE0JcuOM1oXfmk1ZSI/jvyjGzO10jFqFCwpL1GFVeUX8t129y6mwzA5N+psJ6HLWHqazeyMEKC5npigCcxYY0FdnWmOg3XVOzIh8LC9n9l3F3n+N4m4vrqxKAk23PXrOTzH2v8aNaP89ljvDxb05w5pt2ESkQtaZjziqkePNOyrfuol7vZ4M2KZxGxJYpPVZzEKfNS/Opi7Sca+HWiItRTyAZlWFQFqIy2bjnIJt27aVOHyBPG16yAA9TQgBu+vgibRduiXFjQQBWFuMK94jFqIPVyuqtBZPNTlZhBoGek4wef5cv2nycVEJ5Fz2mvGqctYfZVZklFsSUfttos4txRxf2i75jNhT5Ngos5BX9dk/nTU60uRibF4DztwoB+Adbc9mm7PrBgjXNQVZRBq6mPzBy/P/lWAdcTOr2dz2WzAIc+eWUbd9HVUkhmwwBDOrkhqcEOtQqLU67l7BniGsnLtDWdlvw80ZiRDRaal5/h027D7In9g0mAnRp6tBotGRq/Kgwo9UZyCyKEp7opvW9j7l2s49LrjChRSdnqB356Df9kMadRfzD3gBdX5zj83/7UkQ/ryxZfteoVYTBXM0r//gq27Y5MZ37V9qvNvPRjTAzKRQCrETeKrabVlpDTu12duWYFtlesozKyRCWrELSPK2kLROAlQV1YbvlteTWbmNvlp6taZq58T5pu2aVB6d6hMvX2jh9oVXcCzfpmfMG9BbR7sq27mFT4/NsMgQp1oWWLMAnY7HGaP3sMtdPXBdtXwjAtYfZVF0qNlyYlXHPmiF8Doc2LGz/7nHvG0a7rnCizU3X2NxSsiKeFe7mlYZ8Dtcmbcdgtou2Gx48x9jxX3OidZrPO1eu76K9b4v2tydxlvJ4h+h3vZoM0fb0ykIxFjI2xLDY3Nx472OaT10RbW98btxCZ0NlTCe/biulNTXsKLCSv7BpURHClX7NhS4+xOVjZ7h29RatEz4iWTXCdvdWprFbEYAtmZjtNooyQOX3Mt0/iTeySAD2zwjbvXWrU/iM0/MCcMFOHKVbhO3WFygbzizYM5xkFqUzff5/0X/qt8J2V9LtVSoV5sxC0gsrKd2+j+rCXFF/GlXSV02gF367Yru+yT6aTlykraNf2K4/FidhtLLxjXfYtGWbGPfVqoTgZ9RAhkaxfuVEGgNZRRG8/e2C39XuYcFv/vCB77LCe//diFaJfM5xYLUaxebW+/qM8RBEfUIYnZ72rY/PqIhXNUc4vC2fd3ZH6Wp2c/G8m7zdeWSWOzFGQK+3C/tUj54l0f2h8BnP3XAl/Tkl+tyRR3p5rfAZ92bqVrC9WZzqYa5cu8E3F24I23Mn7MJn3FhdKXx2uyIAWzJF20k3RMWGTbfLt9RnvH2Oqa6LwmdsH07ORPI2vyB8xuesHewKnxT+4DFF9Vj0FO39ERuPvMNh1QkKZk6L35xtn1OwlVM1Nr7BL3dp+HFVWMw3BiZi5O/Jw55mEj6z3polBCq6/4uJm6f49NwkHYNJf3aDYntH3mFP7AzliVv3tj2rmxuKz7jM9nS2LAxp+cLnKK+sZF+6hlxz0ueLCelZj1M9SsLXz8kzzTTd7BM+4/zJOIqAY8wsILd2K5XlZcJn/NbnVA6nUIt+02ZUkz52nOvX7haAn9tm4sp7g/hGPMJnvD3k5fNPp6k7VEB94wa6PhgmMKUWPqMpslgAVqIQHRic+eTVb6O6ooidhTbsCyeAWNBqdcJn9E/0cOnoaZpvDYr5XiSWEJsGa4788yLbi9Ol2bTI9pRTvLQ48yEw0E33h59xpXOAc5N+YutwVJYS+auMG9kVddTsPkBdllX4PUESBJTIeDEHdgqfURtxEZweoOPiZ7Re+IKL/dDrUXzOfBzFVeTWbWNHro19GclxJygsWYdRFRDjzs2b7cJnvDM2y4RfjaPuMGXV9WK+lJOZJsafvDQ1efZ40mec9Mz5bsmGHBhswtv9jWj714bUqxaAMZeCYxdH3t7FWz+oIfT1/6D//Gf86UaE7sgGMe401hfx1lZlq4fS19nIVAYwdwdjX/2as823Rd+7YhSpcsy0JYuqnY1s2tMo1ho26OZ9znkDVDbwjgmf8caZm0kBNaMIZ91htlQVinFT2QyitaaJcdOqCiV9Pl9yTibWTeJRfN1fM9jZzPGbLvom5wXgWrF5482tuRyoUsZNMyabg6zCdPzdXzF2/F/4vO3/Z+88vOMqsq3/Uyu2UqsVW7GVc2rlbNmSsw04gm0GJr4J8OcAb94EYIYcbMA4YCzZVs4555xzztK3brUkW0I2cmAw3+iuNWvWwt3quqfOqbOrdp19Zrm30Rd520LslnQBv8O/Eeu+81onjbqBzOsqtu73nJcx1B3S7vdyK8W6P7opGWWOrjRvgRo8fbyIcDTF1nSDOZajoyPHxnKMtbkuiq5nadVXhmfQcQgW85/oYUaYOGuxwczcROyXV6emxPtLBPAG0bw8NSAIyep66axlQqiHaAngKGw8gsXc+ai0eVNhayEw9+C9v9Ka+bmYuxpJ/3jbI1X+mlg7Y6X2EZjX195K7BmQra1jbQP09HTEfmG8t5XS9Hzqmnto6JtgYW0NXYWNwBwhAZ5EL2ewpGNIk14QZrIllLrSyCUMY4CN8xJjDRUC8xZ3DFM8sfXmoa6tj8C8x6MV/CFujnvvp3Pny1xR/T302IlVOofxwNIhkMN/Ooqvalpg3sKyNr6uWnwkAWwZ9iJOcWc5r7EgUjnGeNnn5BaU8lHuEMPTu2u88tjDfQ6/sEcAP4eTsjekPQs8hQX2COCnMN7eV/cs8Dxa4CcjgI3swCYBpYcrjkEKFhormSotFGD0PnSTYPkiK3OzrExP35eANlAgM5CjbyBDx8IfbBJReeljbT/PaHYWk02NWyWgl2ZYW5xiWZLG2biet0EA+3iiDrJjRZJqHe8VZONMbzMzM7CmDENPfRQr22EUxq0M3ctirL5R2y9EZgh6koylgTi4AVf0LXxQJkRhqN/LauVfmdgFAWxls4al2Rgro3XM9Tcy0NzO7IQE7t0wDw3GIjoAnforLDXeo79jjJkJbS2Vrl0Uei7HsPPQw8JylsmCHGY627RjM/Ndt4kLts5mzDZ+xnRLBiNdY8xOLghZ6qfe1zpHY+wdx2sHFIQoZqi9kk1jS6+Q4bt/oXKJleUFZkanmFuXsUXIOCnETXETU3NwT8IrwIuLMbDcWE/exxk0z8xvyhKtrSyxOj/J7Pw8E7Mbcn46YKnB2tGDE+GrGOuMk1PSzfi6baS5MFF4su/lUPw9ZJjX3aEgv4oPMtu0csIbBHBoPG/sV+FrLWNyYozuykLaiu5SMwrdq1YoNSfw93XggEs7XTlFpL2XQZuuMYNyM8yNdDGydAD3fcSG2nEhBlpuF1JwJU/YYGMvtLY8z8r8JNOzi0w89Q1PabNvj8LWldDDwbi7WovKie1111vWkfkBUQldVNBMSUk7UztU4z32urNBAMf68eZ+FctzU4wN9dNeeJfm+jqqR2HRLgTL0BPEuU0SZ9tG2vsZ5KRVa/3DwRfL0JPEhyo5ErpG49U8mrKqxL+NiONJS9xCQ9AcScRhrBjD9lw+zmiloGUCPbk5xnIjYX+ZcwT6HvHCdyQJ6PxPMqmq1kphblQcrs5PsTg/JXxnQwL6mRHAyQ6cDlUwOTHOYHsT7YV3qO8cFP5j4p+KKjhZ+I7VRK14//L6XjE2x8RX8Dv6B5JVkwSZDDHfX0N1XRNX81oZHLcQsZ9wPoyIRHt0c7+ktTCfy2WjdI1pV0aLgFRUmhSOhKzhpjdE4ze5NLf1r8eeApnMitAjiQQEOWHXm0FbdbmwX//YejVL8FGcNEnC9g5LfTR+k0dz95AYm0QeSvKcbvsu4u/rKWRQm3aQgI720qH4r+VMzixjd86fiZ41Om+NERq5gLPnIl9fXWRk1ZKDb0Rg/iABPKYPlqHYO7tyMnwFFsfIKe5mWkgdSxDSHQtbbez62C9iWnuHzLwa/p3ZxtLy6iYBHBYdx37VJJaLHcz31XK7uIXvRLWsJRb2bmhOpOCtnMel4za38+v4V+amQOhju/uDX5DIc0vNSTRhHhwPkzFeXEHtV9nC9r1ShYr7PvwDg7kQ44h8sJCe/I+5WzlATuME0wuwpnDBUnOC8BBnjoSuMphdRuN3RcL2A5JUHpY4ePsK33debkXVm8EnmW3crhhA11iBXG6MuZEMPXtJAjqJ01GSBPScWDcr8hvE35FiXHqE/Pn8FJNzy8ws7EYCWiHsH3AODxQrAAAgAElEQVQglqRfpxKyWIVdXyH/+LqSOyVdYl239I7Cfd9Fon31iXSeoPZKFg15tesyglINlxKvmEhCjyXjNFmGfncp174to6y2B+mIbtEuANySOLfPimPBBtrvFzcK+92vU5cS1CLTY9PMTc2J3928tCL1ADU0QylJZ8ulagR3nHwC2HcxBuVEMYvpb5G2AwEs4QUp75hK8ouSZq3bPux9g7gYC4qRdrF2NPSPifcQFXcbMrJzs0zMLouDZPEYmCDJX1uaGGBiKNnLDc+IEPH7Rk3XmP8RAtg14Tw+cYeJ95xCOdUufKe5ayP2LNA3skNzPBn/ABUOE6V0lGrt1zUxx/g6ARySdFz4vpNOj1g7ssuauZrXxvKKC6ZKL5IuhOPtvIRuzhcUF9fxZdkosxsknPQKls5YxlwgLtiOC949VNwp4KsPc5CKprfqIOw2VGwwkLuQ+NoZwsIdcWr4mMbyMj4tGGVk+iE9MHb7p5/h5wyt1mMv1JkjIdtjT/tDlu4a3PddINy4g+htEtBS1b8U+zGhthwOXaPzdhGN6WXCd4fEVSxLXAID0RxJwnG6CkVXNh9ntpJZvY4GpMpj92SOxDnw6n4F9V9nU3evQvjcfbtLni61zZhmdmJW6/uSdKhcgbHccD3vRWLgESfyXrDZKPkfZ1Bd2/mjeQ9JytLQDAsTSUJUqt5zw87Nn30XY7FdrmEp/W0ydkEAJztME2Y2zNxALfX1jXyT10rfiKn4e7GnNEQfckeW8wXdhdkib7VuHKQrfNGzDuZE+Ao+trMCs3X1bkS9vYjlxHOhRCaqMK29S1tJMR9mtNI5sYaesUJI/poKCeh9uPr7ivfX62wSsds4Nk37uq9IB/kSZpybk6R6V1jelICW8LoJShN9jA2kg2w3/OJDSb4Yi6z0EyYfRQDr6uEuHeTHJBHvOYN8sFkbuwNjYv5XUSI3d0RzLBlfLwUO46U0FJRy7Vo5/XOLTK8TwKGxB0Ts2q10Mtdfy92SFq7lSyN3R6nyJulCGG7KCfRyviS7pFnYb3P8TxQLUk61x9RSTeihIDy97ARmfLhWkATQhmCmjbKiJgoLW0U+eRJhgC3D3SCAYwJ4I1mF3sos4yNDWsxYUyUw45yVv8CM0e4LHHDp4PZ7GWTfLBf2nbXzFP8WE2on8mbHj8SeeVc2n2S2klU3gp7cAvk6ZtR1ChVrv7Tux9hOitipLG8Vv7EpAS3JwM5NMzG3vNk64ZkRwElOXIy0FJhxqKtVixnbegVmNPJOxibkECku7Tgs1JH2fialldq4tl0ngPfbT6ORYq+/lvqGbbF3Oozog67Icr6kuyBbrPtt61WMCt992GiOCMznazKqxdwN3etrhqRkoST0UCIB4e7Y9WbSW1MicId08VJgzsCD2IceEN931R2i4escWtoHNuVzZbr6uO27gG9gsGgb0l23AwEcokfxXysYGZxDdc6f6VEZnd+PERC0gGfAAlevLtE9bS4wo+WDBPCITOz3bMR+bxk5E+SWdDP2wH7PVOnJvlc0+LsiMGO+tN/LaGNmYXmTAN6IPduVTpE37xa3cK1Akve3xMxajebkAXzs1nDpSCOzoIb3M1vvt354otjTfknf1FpgvuAwX46H6TBXXSP2y63LK3QbmAoc5+kfyqVYRxTj5fTkf0JGZQ+ZdeNMLcCqqb3IO6GhrsL+E8VVNFzNE7bvE7s/S1QePoQeTkAt68GuJ4PL2S3cLO1FV26B0Tpm1BcS0EmcjJRzMmBJ+H5ZVo34OxtXkyX5c2ntHJ9dYWbVZPcEsMwR9AJIuZDIkUsRmBR9zFBROp8UjFI/tCbdbsDM2BBLUfLqjsLGR2AmtXKYpbS3KXwUAWztLfLmi4m2nImWC9vV59WKmL1fdKptlyWdNUitE7QS0IYCM0stP6T9oo5rHOZekWKvLiSgP86ktkUrAS2ot7U1VhYkSeMZkTcWNs6KtmBObZ5z8g0k+VIMFqP5LKa/w+0fIYD9j/5erPsBxoMidqtqGsV+b3hS0hpzJ+mVcMLibEXebCks5HL5KD3j6ydhFoEY2/pzMmIFR/NpsV/qH9rQ1XBCT9+dfS9rCA1TCN+vLSrjw8w2huZk6BpbiP2CiZCA3odPgIfImwv1dWL+JQnojbuKm2ctc/OMz22029IBQ1P0jYxF3pTrS2W37gQfCCP5UizLGf/HyCMI4I29ZGBUlMibOh31Yv6ax6V8LeUmKfZcRN70cjbAcaKUiuxSrl8rZ3hllYV1AjgsKkbYT7nQxnx/LbcKW/m+RLqu6I6t2kdgXmf9HrFfTi/p4OuKDaklbQzKHQOxjL7AoUA9Lvh0c/3THL77tlRg3h30sX4k2qVxq7BQ+QrMG+iyJjBvfkmjwLybe4Ud/soeAaw1yh4B/BQJZe+rexZ4Di2wRwA/h5OyN6Q9CzyNBX4yAljuCPZHsPL2wjXEjNnq7xnL/YbJWZh9HEkWpUb8HedAQ1QuswzdusloVZW4lf/Io8cNAtjPC3WwPUuDNcz1VDBeX8RUbxdz87BmEYau0wlU/sbYOC8wducbxqtLkS7qbVzO1NpWIuZ8MLAOxvrIAYyNB2GXBLC1chqlUSfTbQVMdNQw0jXA/LR0I9sOs7BDWMQfxXToOjq9GXTXdjM5rIWr+upDGPq9hsqmA4VePb1ZOYw1t2o3PsbuoAjHNiQSWz8PVpveZ7b1LoNdc8xOPXX9p/aVPQ5gGpDKG6lmRJoNUfTRpxSWNVI4DjO7/QlJwtn3BEERgfwlBZarykl76xo1U3M0P9JpdcDMHXNLFVGuM8iWxiis6mdc2i2Lxw4TC3cSXz9DdKgdwSPplBSU8Pb1BtEfaZMA1sTzRooDXiaTDLdUUFlYTHFOIS1TMKBjjVnASTSRAbySrMd0SR6F/7xC+eQSDRs/s3GoFevEGylQe+Ued9+9TT38UILoaYJw87tSirXCxMIW93A37O0USHThtm5QW39pcQzm+2ms76WpeWDbBYsnHNQGARzvz5spDsz11dPXUE5RdgFVta3Cfos2oZgFnuR4ggUvRq1R9M8rFH+XT8WcnGX3cDwPXyTOZZr9FlVc+7yIu7drRd/kKXE0aYoqNAH3w6c5aNtFmG4NH31SSEZBK9K2bvOCiFsSBv6Hhe1jlYPcefs6hcXNwv5b5JK3veYzI4BTHDkVbMJwSyWtVaXi/eu7RsX7G3ofwi74IC/v08XHsFf4TmllKxXzoIrXEsApVj140UJNWR6FFfXcq+pnbFoiteyJv3SKmEMReHV9w3B1Hu/e6aJ1UFrRjHDd9xK+B46RrKjGYqScbz8tpLJpUNhvCWN0ZBZ4HDlFUIyGI8p65lsq+OjTQpr6VxjHAt/jLxC0L5Zw3SJ02su49VUV9d3j4vtS6Eq97KRqk7CwUFJIp71mXQLaKBBdl3389oguMU4z3Pl7Pt2TBpi8kIpCZopl1yx2xlXorzbxRZaSESM3jr8Ri/VMLbNX3yO3eYrcPl0w88DSyppo1xkWZkcpqOwXPbK1BLAdCpUPia+dJcrXmJCRdO5ll4tqGqk31EYFcHhkpLDfSn8VNaV5ZFV2k1sv3eU2w8TOA49Dp4jxV3BUWU/+3RI++qxQHBZtkSN9AveX26hxTv4tMcEqXnRpojy9gMv/zhK2G5UO81RR+IVG8fLJKOwmi1gsepdr5ePcrpe8Vo65ky+ehy8Q5WXIfmU1+TeLuPl1mbgwMiYi2Qwr7zDcD58i2WVajF+auxtptWL8mwfxThGioup3+w045TdD+tvXyUuvEL7/CCW2+xLQTkukmtWTUd1PyabGoOR7KmwdDHD1XGahu5mRpkbhl/V9iyC3wys8gYSXzuJj2IjjVBa3vq4iL69dvP+MIMFMcQhNwGPfcQ54TOBt1M3dT25RXFhPs6TsrdL2F/7NfivOB69p88a9fJE3NvoL735apMsifriFhHP8jVTs58rgIQTwlr8pVd34HsclNEqsHVaDjcJ+5d3Dwn67l1yVDs59CUyK4fibKZi33mDlYQSwgRLkKuJOniJmXwzu85nMNBTw/dcPxp4JeobWwnZBUQEccJ9grrmce598R23fJK1L2grg0MQjwvdNJ2upKc0nt7JNzNHKqi0mlh7iUCo8wAKvzquUFlfy7t0uph/oVykRobbxrxIXaMM5tzZK7xTxxSd5ohLiUb7z8HmxxEDuRNyr5wkLc8Gt7XOay5+nqgYJnylRqv0JOHmKUNdVwnWKKE6vJP1GnfDdjfe29YsX1WKJyh4OrG1IQEtHpHKUbsF4HrlAjNuKyFvpXxeRdqNKfH9CHMSbYRMYjcfh06TYD5Igr+OjTwtIy2oSeWtBanngd5zTiRJeMKP4o08pupEmfL/zcRg2930Y+h8SvhujGCT9rWsUlbb8aN7bOn9SnvXFySdM+K6LbiOkv03mLgjgFJs+AvXbhO8VVdQK3xuakGJRRfS5k8S9sE/krenabOF79T3rq66JM7rmrkSrZ7AznqCweoCejb4ISISsivhXTxN/OEJgtqHqfIHZmjd0cAXwlQvM6B0WKt5fv6VaxG7V8CQPKVx+iNtKB+++aA7FceLNVIzKP2XuYQSwoaQ04kDiS2eJjAkUsTtaXSjyZvPQtJj/NSQ1InsRu5oIT/a7jzNaWczdT76jfnSebrQVwJroJFKse9Abrhb2y67qILNaqhJVYWEv5b0zaNz18er8huyCGmG/Rx0o726ttEJuZoN7mBsOjkqBGR95aXBxXGDG5sZeGhv7BZZ6aiX3TawcKDD32nAzA00VFOcUUFHVJDDTnGUAZgEvcCTBmvNJugIzFn2bTcW8nHnnYJE3Y9yW2W9RvWPs2QZGC8woxV68vJaPPy28H3sbhlLHibX/zRRIcRwj7e1rFOTWi9h5FDZ4ZgRwsgsXIhViv9FeU05RVj61HUO0ToG++36UQce4kKxLsMUghf/8SlTBl8+BVbS2AjjFWht71aX5FJfXcq/6wdh7gbgXEvHquspUjTb2GnqlzYocl/jjeB88TbKiCtVUBdc+LaK0tlf47qIQ3zbF/dApAuJjOKKsQ6erUuCOuq4FgRm9Dh0nMDWZcFkRRj2lIu/XtI2K70uoVOoBLCmzhEbFCcw42LhOAMu8wXk/rx/WZ7/3PHf/lk9b/yomLx7EwkiJUsKMhtWYyOr5ItuCrlU1J96Iw542Zr95l4LGUTKlSlRTdxRWdgIzri2Miv3exPSGV9phKuW9188SHWxN8EgaBfllvHO9Xlz43agA1sQkkWrVg66IvTyyKzvJFGWLZsit1HgcOk1UkI3AzJU5pXz4aQEjy6ubF+p2F2s//JSh0h7n/b8lKsSVF1yaaMwu5PK/suhZXmFYzxhUkXgGR/HKySgcF6oEZvyufJibNdLcGWGq8hS+H+FrLjBjxZ0SsWcSmFOorpihdA8WmDHJdYmjlvVcuVLE1ZtVIq9t7oXsQ8Ta+atkYy6FL4h1M+dmifD9HS9+6ZvvngBGusDjS/KryRx6LQpl2eeMFt3ho7whanu278Z8sbQPEXnH12ES0t6m+FEEsH2wGPelfba8Hq2vxYxpWRSOQd/jnBV5HcQiMFnkDT+dLvH+pbVd1D3W+iZdnPLFPTSC42+mopougt0QwEd+J3zPXdrvlUr7vQaRN8dnJEJZRcKvThOTqhGYbaAqT8Ru+9A6KDBVY6hwFr6v0JugoKqfwY1WZlijq+8ofD820Vfsl1rLC8V+qWfkAbsbWQjsERLuzxupMFdWSvpb16mZmRfKL7t/JALYl5gXE8X8yTL/xsTDCGAjSXXAhcQXzxKuccN9IZOe0iK+/6qKtol5BsR+zxS50gWP5OOEhzpzwGOczvw87n1yi8bpFYaMtBXA4RFhwn5Lfdr9XmZVN3n1kteqhDy1lDdD7OYE7riV28i/MraqM0gqeTZxr5Lqq8N5tzaufpHLjesVAvNuXJjdvQ2kcdugsPMWmDdYLcO99XPyShr4KHfwkfnaxCUEC/dwIlzkqI1nmesspqW9i8LWKW3F9X/Js0cA/5dM9N5r/tdYYI8A/q+Z6r0X/W+xwE9PAEt9Q11Yav+K6cr3hWTy5NbLe4829VMTwC6og5VMFH7JRHka45MrzM+vaitk5d5gHocq0g0bfwUzOZ8yVZfPhERwbVFreQoC2KAKxVI2neX1DHf0CplT7Qm0DnLfs5gEv4712h0MJ3NpL29kYkDbEMjQ4wTGoX/EVpaHyXwOHWX1jHSvV5roSAfTdphHHkehScK4/wtWe7LobRrerCB+av8VBPAh3khVk2AzQevtd8grruRmI2xezP6xH3liAljo1CLJ8ukKLbs1ViSZvc2Tex0MzazxP/kXwoM8ObCaTnX5TgRwLG+kWGA7Xkf55U/Ibx4kv39FK0Our0DHNp7AyGAunXVFt7mAls8+Ir9vkfIN//yPE8Bav5Dk1mS60v/riC3Uox/Jn9ZYXV1ldXXtMciNR/zVTQLYkzdTlLTe/pqy69+S279C08QqUsHNmrmnsN/J416cOWYnbFeXnkvukA26XtHEXjqP71otHh2X+SSnj1sVo2Js2inUQccpHN2AE7yeqM8pv2nS3rlBbnqFOOTdJCl+dgLYkuOey1Rc/oTivGLx/kPza+L9dawjMVXHcOmsmhDVDC2ff0R5eSN5Q1I1xyv4HfkdKTp3sR7O5f9u1lHYOMTKquTD0ozq4Hv0fwhOOsr+1TQW2vJ5+0YDTUKf1Zqwl14k+uQBYbv5ugw+yh6goW92XXpdR8h2yfxP4BwaxV/2r2I11Mjtd25Q0WVEIz6k/uEACce80M34X7oKs7hes0LPxNqm9P5DCWCLcHR9j/BG5ASxih6++DCXmlEFOvEXCPV2IMVljbmaL+mtSOdarQ9T1mEcfyMFx6Uq1tLf4W71JOnSacODsSvduhfvveFvOhhbOeF/4i9E+tqK2M0t3IEADvImRXaX+spS/nqjjrHphfVqDR10zO2R+R0nPtqNPyev0HE7l7T/vUkDbN52/7Goedi/m6rc8T32F6I9zEiV3SU9p4J3rtWt+64+yFQ4SbLmF8/hq9eMS8vnfFXQx7dlUo2FDbYewcL3AxSjeHZ+yXf57XxZMLjV9+38xPydilOI+ZN8P/NKnhj/plzZ0xLA/ipS1auiV9zKpjyw1veGa2/Tk/0P0mqnyWxZFRVoqwZS08QYohIiuXg+HN2Gq4xlvit8p6hzdcv4ZZZByFTxvHJazb4QfRH7VXml5A3DqPUGAezBKxoz2m6/Q3luGjcaYae2g4+ep18QAazwA5sYzp+J4FCsDVP3/pf6giyu167Quxl7OqBrKGznFqjhwmk1VlMNwn5FbWMUjq0TwDFJYu0Yayni/27U0T44ten7RuY2+J34C+GB7hxYS6OyrFSQaEL5Yv357yOAJbLTB2f/MI7+ORVnGtDN+CsZVWPcblh5wHdhZwJYWnhtcPAPJ/biefwNO/Do/JKvcrr5tnR4a+w6hCDzP87FRGNeDZ/n9ts3xCG7FLujmwSwP2+kqGlPe4eazCvcaABxd2W3z89NAOtmop7IFnkru3ZA+J52/dbB6+CvCTpwRuQtve48cRBdvRHYOhJYk6ErWxMSyNrvbSz863nv2J8ISTwkyPfZ1ueEAFYGoWcXw4Vz4SQFG4vYrS4q5HrNKoMzG5hKB/RMkKkS8NWEcOGMC/Keclo+/5jCrhkqZtcJYI1G5K3O2hKRtwbGZzdjV5LKlGI30tuGA6tp5Eh570aDUL54ukfCBDrIZDJkssfBjFrcuPsLMY8Y5SZW9hGYuy/rJuVXvyK3f5n68XXMaOqKjl0CRw57c/GMi8BM9bfukTdkw7JrODEXpNhrx7PjS67k9jwy9i6FzYu8uRl7G0P72QlgG84Fy7SYMSuP3IEV+mfXMaNVGAaOsbx61pUo9yXx/pXFNeQOgUXEOgEs08ae5Ds5dQ+PPd3uXLHu13RK9KwNIcePE3PmBB6dl1lruMNH2f1Ud83cx4xSZPodwy4knr8kr+I80yowY1mLTGDGpNf3k3w2WKybfflpIu93jN3HjA8lgI2DBOH+p4gpUlV9fPFBLuU9BugkXCTIVy0w42L9NwxV3OBanQ8DJqGceCMFtUEra7ffJqt6WCtJ/yOY0UhhK2InItBNxE552Q4EsEYjMFuHiL1aBsbnNmNPkmGWMFdUpJfAjEM5hWLtblhe2VQWeNIYNLZyFOR9pI+d+P28gjKBGaUK0zXp0p9MhcorlIRLZ/E36UXd8jnXCzu5UiztdGywcvEn5uJ5guzm8Oy4zN2iZj7JGdiad6y9RN45Hmct5i/n/e/J+DRL5J1NZd5fPAHsxW9ibWi9/TaVOTdF3nxUv/YfzNfPSQAf/g2pOndRDuXy15t1FDcNb9nv+R3/E8EJB4XvzrQWiNht6V+nJn9w1rE1b8r0DPE/+QahUTFiv9Tf8JwQwJZhGDvHcPFcOFHuy0zd+ytlxZVcq11lYv6BvGlgITBvcGQQl864sFqfJ/Jm/sAyjavrBHCgB6myO1SVl4vYnZxdXI9dGeYOXiL2Y1wNBO64mV3F/3239TrY80IA60jt3WR66MkktLQmlIakcxlpD/ZM8uyTLlL/4e/tEcD/YYPv/dyeBX5iC/z4WfRPPIC9P79ngT0LPFsL/GQEsNSn1tQNua0fCucg5KZTGBkNsTANy+v6rauzA6yMVjEzMsLkw3o4PjUBrEIdbMhoxlVGizKQLhUvbFzE01OCgSMm9hYYWxux1FPL4kgvC1Jb1S1nMk9BAOtXoFjMpL28geEOSZDm/mPkcw6T4F9jw10Mp3LpKG9gvF9LAOurD2Pk/zoqqxbMdWvpzc5ntKVNSBmtytVgpsEmNAobfx/WWv7FfOs9BjpnmZ16RpKMSjX6Np6EB4QQ6GaLu3kfa0uz9Eryv9JPrK0x11vJSE8T5R0z9G3IGT34gk9DAGOKkZk16tAgnJxVOBghejptPLoGcqw8wlCZ66IeSye/cCcCOJI3UoxQ9NeS895lSrtGKd+4NCtJfBs7Ym1vS4CvAtl4H+N11fRMrzK4oS/8sxDAzza+n+ivbRLAzryZYkTV5evkfXGLslno3LiUb2ABxk54eirx8TBlvK6GkY4hembV2IZEk/qHk/iZTuM6XiduiLcNbRh1fURmKrDyIMhlGg/TPlEZ/oMKx5+dAJZz1H2WnHcvU5hdId5/fGPtkKvQN3cgwNcCW9MlJupqGBwcpXsWnKQKYIkAJh2roeyt/YXXX9/nyB8JSjwmPrPYns9b1+tp6pWIDFfiXzlM8stJuE7UYzjcSU3PLKNbpFZ1hO3M7GwJV48x31SprXAcVFBvGsYLr8aSst+RufS3aM7P5Fo9bCpxPqoCWBkhCOA3I8YEAfz5h7mUdhsw43OM6ChHTifJ6bpxlYbvs8gb8WXVTVuZ6bhcJarL7kgEcLMEE00wtlCh1gTh5GAtYtfggaaE+nJTLD3CcTBeELGblrMTAewlbFNTUcrb1+q1lf0bj+Q7vhIB7MObqXIGs+6R+6/LlM5A0+NU2u0QHMY2rrgc+C0xgXacdKin9G6BsIOontQ3BZswfEIjOfdiLKrpUtZK3uPbsjG+r5McQ42Dj4aU358g2EkPt/F62vsmaOjbNihjKzF/Pk5LhLmOibnLupwrKjXWOwrC0xLALmukKprJrx+iqmPrjavZoVYm2ktoHV6+T8oa2YpqkOiEUF4978ti6XW6b3zAnQ6o2E5eGXmBcSinXg8nKdGKiWv/oCG/gPR2GNRVgaUHQX5BhPp44m7ej4lsQuSNmfUlYGGoiZmeaso7pmnZXGx3Wql+QQSwRQDYxPHKGT8ORpvT9+0/qcnLE/YbeLBARuoBbqzB2TeM078Jx3G1hfFrfyevfoR7PRsEcKLw/ZEm7UHfhkynZCFDc2tx2BwR6CE+U1VeylvXtJVQG89/HQEsMwKTMNyCIjnzeqy4kDKX/jZ3q8e53bTVr3YmgKVaK1fUwREidgOtl3Adl9bjKZoHtuUtU1vh3/4uc/jbDJL21nVybxSL2B3ZiGuvQMICgnBXDGBtMELPCEys+8DiaDvzvVVUdkxu9h/9gef/3ASw7B4u45nC97JrN1ckMUzPlF8TeOCc8D29HokArqO6Y+PKlhyZzFys+85ebjjIwWybfIkkwW1r7yDW/a6a54UADkHPPo5L53xJ8Nel79t3qSws5U4njD44/TK5iF2PEG3sWk1UMPHtP8hqniZ/eIMA3qaq8cBtSak/uM/xN4jythX2ky4+SXn/6QngJ0J5z/ZLm1jZjTdSDGm9eZvcj68JzNS2UcWnrwATR9zdLPH3tWC8vobR1j66Z9VY+kdw4Hfa2JPyZuMjYi/AZQ5f60FtheN67G1WOP7sBLAZZwKXyH33SwrulYj3H9nYkhnZITN1INDPAnuLVSbqaxjsGxaYUbVRAayjjT3JL3K2x17qbwjcf1Ybe9254jM1ndKmSE3MmVT2/+oQbuN1GI90CMw9NLWt56SlB8a2KoEZVztrSH/nOmXdRtSbhHH45ViOHPdkPv1t2vJuc70ONsP6URXAJlL15nH+HD5Bql2fwEqFLWvMeB8jLErNqUQ5g3du0ngzjfwRX2YcwjYJYNLeIqtqGC2XI+33bLRrh5OdWDsMH8CMktSspUcY9mY6qMfSyJZI1u0VwJpQUkmjtUbaC9Yz9OBNZRNrMc7ISOlyjpzpkhxy3/+SsokV6p4SMxop7XE58DsiQ9QCM9bnFPH5Bzn0La8wpicXmNE9SIsZnZfqBGa8WTbIjWoJ06qxdQsh5ffHCfUwEb7f0z/+w6pauVJgRk+nVcLUY2T/8zsyPskUeUfKXuL5KQlgQ7XIsUfOxnDiTBBrOe/Sk3+bK+WzNA5u7236mBXA6zk1wDcQja8fbop+FLpj9IzC9PrcLAy3MN9bSVnHDE39D5mwn5sAJg2LwRl4CMIAACAASURBVBwRl/dVd7RT43PszwTHHxb+OdNWIPY0mwQwxugZWKDWBOPs7iz2SyYP5E0dma4467C1VuI6lk5dxXNCAFtFYOIcw6XzfoQ7z4m8WVZaS3on4pzt/mGNmcibfpEazvw2ApPOHCau/4M7rctUzm4QwO7CNhVlZSJ2H8SzEgEs+qO7Goq1TyKA/3pTuvpw/3leCOBnm1R/uX9tjwD+5c7d3sj3LLCTBfYI4D2/2LPA/2cW+MkI4M3TSDWYhmMdHIitxk9Ik+lJdY0yA1anmlntvcVIaxMDzb2if+/qVuYVnpoAtkQdDMO3bzGSn/eEcmf/eQJYz3E/+l6v4OA+h9JigJG7d5hoahTjX1EEgO0B7D1V2DkZMFX9LyabshgdgPmn3MxucW+ZAVhH4uSj4cwLQQS6WSHVHuvKpFmUsdh8k97aLK7k9VDRPs7cklRR8MA9xycigLVVJJLkpKWTD7GnjxIS5IG34RJGOqubVYxSlax0KKC/MIRBVzp3cnYigMOFHJRJV604qK0cGBc3pnf9/CwEsC4ymR76cn30dGVCfPyRiXdtFdaWWVzU/u9+le2u3/KHH9wkgFVCSq/4w9vc+/CeOGzYeoVh+1cluStffGKihOyir40c58UZcWFg8aHqR73MT7WQ+W4aJVk1Qhp8o1+V1Ev055WAlnFEPUHa29cpyKoR77+bfkJuUg/gJyKAtfY78LoksxaH8+IcysUFcWFl+7Kotbx0stpJZ3k5We+lUTNlS5N1LOfOhnE43paJ9Leof0oCuKBxmSHrCCITHTj7ogX1n9yj6usymvBGHhDOsb8cxHG5GtldiQCeJr1FDwMjJ9F7MvbMUYJ8XfAyWMRA5341iXRLWs/QBP3Zbgw607me+aQEsD9vpioYK0in5LNPyB+Bmk3neTL/N7R0xibuErFRHpzXTNJ9r0DYVvLLbklmzSuVwKAgXouyQrc7k+a773G3cYHcDq3kqrO/RIqnEOJljfPiLKvLq9oLMzs+ErnSSfb76eRfKxK/MbzxuaclgC37xIHKOzfq+TJH6oP3I88mARzIq+c9mMn/jtavPyO7H2q36wbrqEHXn+N/TCYh1YmV2+/QWpAjqnw3ihqkPtAmjuEib8RpnETeMNDRFXl/qSubucbv+TK3m6zaYeaWpErlne7H/xIJYA9So0xo//IDanIKyR6ArXdfpCpyfxy9NZz4czJq/TZWbr9NdvUw37c+GwLYwMoF65iLxAXb8opnJ2V3Crn8Ue66DPmPOcJO/26NgdyZhF+dEz2AXZo+pam8jI/zh5+PHsC6crCOxSM4iouvhGM/V86EuJCyWwJYikNfPMIixYWWAGcznBdmWV5ee0Te6mN5oZ2sd9MoTK8Qsbt5zUKqBreK4PQLgaQmeAjfNxK+r89yXxlLzTe5mt/BrbJ+0YP0BxLAvzgCWFp0pTXdDrmZi8Bs4YnheBkuoZRpFVc2olvCbHosinW/pux5IoBjuXTOgzhf6PjyQyoLK0Tsbr3XaCRi1zU4nJN/TsZ+vlLE7l1JSaH35ySAdZFIAgMjffT0dH8ezPjEWFmSJ96IvRQRey4Lsyz9SOwtzbeT/d4OsfezE8AGnPbffcuGjdXWZb0HcMpjE8BSjvQl6cI+jv4hCeeFOayW5llYhp0LyyVmpouemgqBO6qGFTRbxXDyVAQnUl2YTH+bpqckgHOrZxi0jiI0zonTJxW0X82h6osCmvFG5qURmFFt0IbsjkQAj/Jdk+S7jlg5+xJ35hjBgW54GWzb70mY0cAY/flBDLrSuJ3zpARwEG+kKFioyqLk04/JH1ym8sn6ImwmSn2FHbZxrxIZ5ct5zRTD+UUiLzQtr9AptQ3xSsU7IJTXo60wHiyg+d573KufIqtNYvl8sffUcPwvKWgCVbgszoqJk+Zv50e6jddF3kd3yfsqT+SdzSs6PyEBrKPwRmafxIvHgzh1UM3Qrf+lMfsWt5qh7QeKbo9JAG+8qEUQBqoIzrwQSFKUWuRNww3M2J0v8qZ01pBeObgzZvzFEcCSKL0MfSOph7u78H1NdKDwfXPZimjXIx4dHa3vr0yLs46ioueJAI7m0nkPNA6ztF/+gPKyBrFnmHnQf3VMQMcf76hITv4lGcuBbFbS3uFW/TIl48+GAJY7BQrMezBAV2Dea5/lcvOatvXObvbsW2PtfquihF+dJcgF1E2fkl/SwMf5I8+gZcOTYPBf1nf2COBf1nztjXbPAj9mgT0C+McstPfvexb4hVngJyeAdU1BzwpDpQVyKwvt4YTMGOReGFlaoXDUY2WogvmWTEb7p5gamdlqwf96AtgIK7s1Fvr7WJqcFP2Y1qTqSyN7dKfL0BkrYLS9han+ARbmYeUZFQBrNx4yMLTGRGGF2tkCCzMjQeDLTNToKLyI9tHFTTlJR/E9KivryWqYZHz2gQE8EQFsgo6OAu/E/fhHhhChXsFoZoj6ggaGJmY3yUFJxtYx7DDu9goCZ9IpLv7/gQCWosMaU0t7vKM9cHRQis55j+4BPApzPdRWd1Ff34cUPU/dz+0ZEcAOC02YVH1HWQ80bjJb2xfIWZYXp8QFkJGBcdGv5/npAfzzEcCpFyMwqb7FbEMlpb2ws0CCdEQww/ToKINNvYwtOTJlFMyJ1xPYf9CFxfS3aH1aArhmmCFDKyzsjHF1NmC8rZ/xznEmccLSR0Pyb1/EZbUek7y3uVe7SkanFd4JyQSE+4vY1RkboL6gkZGZ+c2NuIGpEkfNYTxs9ETs3st7UgLYizdTDei7l0nWP7+mch5athcjPGY+vk8AB3Feo4/O2IiwrXSIMKNnCGb2GK1OohjMprGumuyyZrrGVhia2UoAe5qPYlL1PXVdM1RtlmhsH4x0W2eGgaY+hrqHxW9stjz72QhgDa+eD2Sl4lt6b73P7VYo2z5+Ex8wj+DspSD2xSoY/Po96vMLudcNG23NMLRET26F2kWJrZWJyBu6Esls7kOQpzFhHmt0FN2jobxU5I2u0Z2avf0SCeBADsVYMHjzb9Tm5fB9K/Q/2HxSulRlHoGLXxjnfhWIarGZwW/eo6BxhKz+Z0MAyxSOGIWcIiHcid/FzND4fR7f/TON1h+9wPOwYHHG0Nibg/9zjLAwC0zz/0F9aTlfVS4wNvu08rWPGaA7fVzHEAxDcA2M4KXfJ4oLKUuPVQG8lQBWy7owrr5FdfcS24rwHvj1WVZXpkXsDveNitjdzFsGCoGb1M5K7O3MRNd7XalHtLk3Xq7mRPvq0V+VQ0tpPlmNkz+saPrFEcBSmawC17BofOITxLrvYDAlMFtPr9Y2G4fZ9qEHUXv5i3V/sOF5IoClCuAAEgP0RexWFpaItW/kwQuVusYidj1DNJz/VRAWIxUMfvMuOa0zFI39nASwDcbmKrxiPHB2thKY8dE9gMdgrpd6qT9mbY/AjI/TanPHiH1GBLBa1olJ9fdUPWns/RcTwEd+F49J1S0WGkop7YGBHZseazHjzNgYg829jC3YMWkYzOFLCRx6wUesmx1PSwCX9TFoaI25nQlqZwOmOgcYax9hCifM3IPZ/5uXcDPswiT/LXKq5/m+2QLvxGT8I4PF2mEwNUhDYSODE7ObmFHq8+sg7fdUZgTNpJFf9KQEsB9vpOgzWZhH5j++onJmhcan3DDdJ4A1AjMaTY/RL2HG1TVmdPXB3AHDtVmBGVsbqsgua6JzZJmB6a0EsI/dHCbV39HUOUm5aAez0yOttTMMtvQx1Dkk7LMpUvATEsBypzDMg1/iZIKSE6GrlP77c0rSciiZhP4f2O8JCWADJTK5Fa7OSuxsTLWY0dBaYEZ/dxOifXXpKM6gsaxIYMb24W3qHL84AliKRXM8ouLxjY0iQr2KFWNiv9Q3OCHmVkJX0uUex7AjqF3VBM2k01L9PBHAUgVwIBEu8wze/DtlJTUC80496BN65iJvBkSGcv61IAzbchj8+n0yO5epXng2BLCenS+GwS9xLFLB72OmufuvO6RfzqPtwUu1u4aaEtXhjqVDIAf/5yh+DrOY5v+dgrI2vqqcZ/m/p5Xvri22/YN7BPATm27vi3sWeC4tsEcAP5fTsjeoPQs8uQV+cgJ4p6HpmgsJSVOPCFTxMRjNliJrv0xv8xDDXduu4yqCwfYgTiEW2LmtMXrna8ZrSoXEzNKjzh7NvMD+KCq/X1oFsHSdVh999QGM/M9jYzWP0nyOpaUfkrsLHbeYbb3F+AjMrreTeXJPeIxvmvkiswrj7Mux7I+0xrDyC+qKC/gwd2irFLSBGXgeJiA8hD8eNkHWVEb+Py9TNjxLzba92/1fV6IjsyP+1fPEpIQRulzEaHURH31aQFPfhKiyWZNLkt0uRB+9SJSfIxEL6ZSV/AQEsLkTeB5hf7wbfzpsQtuN2xR8dJ3yOWh7ykODna0tEcB2mFu7EHTAH7WLFTY/dpi3MAQzHZSVtFBR0YV05vNQ0+52ip+YAJYLSTO38Ej2/fooLgvlWNd9zs38EXJqppDOUh+Ln3OJx8ArlT8dMSHObpz8d69QXFQv7D/9iNhXhR7C8/AfSVXWo1kr5N0r5dwp6hC/r2Nsjlxpj2/sEYITTxC5kIZhb85WmWaXGK2sXcp/mgCWqAI1MedSiTsVjVXtZ0xXZXAjf4zmgQUx/kfTLbbi+8m/Pk7ckUAU5f9moDSbq8VTdIyusow+JpaWWNg74J90hmBvVxE7DZXFQrZszDoaw6AT/DFkiCjTTiHnV1DRKeSPt7q7dHBlI/qaxb16HnfdFmzK/8adah3udtiJ/xad4ItmuYiukkI++rSQ9tEZxqVadrkSc3sPoo9dJMrdXPx+Zv5uCWAJgsoxsHTBIvooMaG2vOw7QuOdQm7+KxOpznWzH9q6r0sHh1K/cFNDHYz1VlmeHWd+bkZcVFlc3l51qo9ckoDef5GIIA8OOUyhu7bK2DZVhen+BvqKL1Pe2Edex0Yeko6r1Ki8Qtj3m6N4mvRiXfcZ2UU9pJeMP77yhL1GrJ2vp1rwUvAKBe9eoeheifD9TUnJHeLZxjdWyKUlPm4FsERQKYMIjY3mpTP7UAzcZbVKit0xChqmhe8ti+tb+hg7hWHmvZ9TSSZEqecoufw1FYXVVI7B5KMC3NgFlGEcPBbDSy9pMKr8nKGydD7MHaRa0sH8wfOkBLCuWLedg6LE2mE70SzWjrK2Qcrm7lcj/vhyKNWg+BKYFMPxN1Mwb73BSvr/cb0eCrq2fdvUTdjv5KlE9se5Iav+hK6ybBG7HSOLwn5SP0CZnimmXsl4h4RwKskYg6E6Si9/TWXnOLVTz4YAxtgW1KnExnrzuxMKhjMzKH7/a+E7zU/C9Bj5YWSple8L89MVktXVxdVC6m/yEX9PuuhhrLTH3EgHU70VVmaGmZmeYnhqiflHgrcfn5mtn9DG3ob8uodRJxZl/+ZeaR/flU+zhD46BsaY2VjhHBAl1r4wozbC59N5+0Y9V3KlGw5qnIPC2ffrI7jpNInYTS8cJKNiQszdU6d7IzuwCCNufxRnX44TvrRQcY0PcwbJa94G3lwSMPRO4Y9HTIi1GSP/n1coKWn40by31SbaCylOPmHCd110G4VMf2bVqLbn5g6PqEI89gYpjy0BLZ2I2hB6/DhxL78g1n15t3bdL67tFZht2dAU5JZEHXmF6Jg4se6PNu1AAEuSqZ6H8dSE8efDJhh3V2tjt2+CysdSt1GK99ccihNqJEblnzJ3718idsu2kytmnuhaB/PSmSTiNbbIqj6ipaxIrH09E0ti/qV1T2ZogblXMv6h/pzeZ8JyexmlX35NZf8czQs/JwGswlTpTOB+P9zcbQVmlGb/oc/CMMx2UFnWSmlpx7PBjE9MABuK2HMJCidJxF7jeuwNPVnsOUUL/5HweorrrBYz5lWJ2Jl4xMG9bWCywIwHbDqJ0yvgvSvlfJfbqsWMcjPkShVeUQcJ2X+GiMU7WAxkCcyYU7def+kYDn4n+G3yf7oCWCsBHfHSfhJfScaq7jMWqtK5WTBGXc/8LjCj5C1qEi4eJvFUFIryDxgtvSMwY+vQqlg7jZVKzG1tCdh3liB/X8IX0umqLRStBwbMQ9ELfJHfh4yy37pbYMbc4jZRlbo1NUjjtMHaNVDs7TyN+7Gp+BtZVYvcbLTW7vf2h4j93lBlIR9/VkRT/wTSaYC03zOxcdViRh8VEfNpFJU8DgEsR1/hgEX0MSI0jgIzduWUcPP9DNqWV36gaiRdLhaY0UiGid4qK3MTzM9OMz67Ivr6bs89hkpHXA5cJCzYl0MO0xjprAjM+CC6lNpu9BVdpqKxU2DGeXFPWjt3Nq5BJP36KD5WY8L3C4s7+K5wTMzdY6Vr2yDwOszFA9ZciJEJ3y/8Pp+KORjc6WK4vrlo+xEYEcWlcxoUQ1mMp7/NrdoFMqTbYtJlb30j9M1sUPlG4Rl7nBjHIULNG7j9QS55GfUCc/+wwvIJCeCdFiy5o8CMyYeiOfdKHIaVnzNRfosPc4Yo69h2w8HtABZ+SSJvBhj0k//uZUpr2kXbp/ldN2CV9rC+uIdGcPzNVFTTRZD+DrdrZrm3bpPtw3RLuoC/1AP4sSWgJTxtQ+SZl4h5IYWwlSJWWwr56LNCKpoHhe+vGJqja2ZDjOT7YcEib3bU7EAAGyrEuhcUESTWvtW6Eu1Zy+g8tY91IGAt3j/mxUSBG2SZf2Mi83ORN2u2b64UvshVIbx0dh9RPkbIqj6mtqRc5M2h2ZXNvKlnbCP2CyEaL5E3J6vztZh3eIVu2bMhgFG4gTqFo8kuAvNWfXyVkivpYt3vfqxDB2l2pX1qKDauGs78LhJ3s0Emvv07xTXdpHc8TFlB6xV6JpYYmFlhbaqHmf4KzE8wNT1N39jc/x+tHnYJzfcI4F0aau9jexb4hVhgjwD+hUzU3jD3LLBbC/wsBLCOEeg6IXeNxDL+BMZLVcj7HkIAm/iCIgH7CF9s/ayYK36XqfosRkcQFa8PfX6xBLB0H98CY98UzKLPYjx6E73hDEHyzm0rjl6dG2ZlboTlRVj5T95K1LNDZqBm/6UXiI71wLH5C9rLdyCA9UzAIQkfTQSvn/bBYriEnut/J7NpmqztB+ibE/kAAbw/lNCpDPqrCvi/b6ppH5QOcwGXGCy8Y/nVwVASXWQo+tLJyPsJCGBjFdgnkZAUymunvJkr+pqO7z4krQMqt7bG2224/cjnpBRrgJ6+EaaWJhjJDcRB3gOtsH74/VVp8ueYnJxjampeVNo8dU3WExPA0kjlKD01uB18mXiPRVJVzaR/lEPWzUraH5TJ3I3FbMLRd0rg9TM+JHiu0XP9H5QXlZHWDmOPiH2lXzL2Sa9x0m+SRJs2rv8jjey7NeL3DTzCUMefJTbInThvKxS9aQw3PC8EsPRSRjgnnsRr3xFS7FuwGa/h9r+zqWjoE+N/NBEheYucoBdeQ5NykMi1LJZbCvjyq0rqu5cYQ4n3vkSCU/cR4mSHl/E85n3pFBRqCeB5pySso85x0auTIP2mXRPAvvIeXJo+5mbxPDfrTbUEcKwXmqkMmkuLROz2jc+xrKMD6gTs/GJ47WAo0ap5zHvTuZm1WwJYOjBzxcolgPhfHSTEaRGPvttk59bzRVr7jkSN0jUEVVAK/nZ6uJvNMdNeSFdbI/kt09t65Emxp8TC0Zews+fxs11G3XmFho5RciTDP/CsLM6yMDHA1OwC4/OiHfq6ULscM0dvXFNfJtrPhFT7Fsqu53Pn8wJxUPZYS4ZlANgn8vJJP07GWQrfr8nJEL7fu2Nlj3aAT0wAy/RAzwy1Jonwk6+jsesnQK+M2//OIfdurfC9CaTDMSUecckEnXyJOINqHKcq+ODbEvKruplegh9w6g8aTlcJei5EHT/IvrMHcWj6nIWan4AAlmQDHZJw8IsWecdNp13knbyaXmG/B7sUPHoZegwCWJIh1jdFc+xVwvenojEth7YiEbtV7cNi/pdRoC9XEXziJcIivYjTr6SntowPrpbQMzLLzNozIoB1JYWQEIITwjn920gMGm4zfv1dkbdKH1qN/ghLOMZj7JnE708oCLcapfCfVygta6ZiHh5VAGzrn4Br/DkinPTxN59hqjGN5tpyvqsco2fsqSnVBwasvRhi5RpIyOnfEu4CkWuZZNwu5+qNOrHuyezcCD6SSkhogFj7bKcqMOvdIIAlMCJH4Roo8laslw6p9s3kfJFHxtVS4fsju8lXj/qMzAz0XQjal8T+iy/i0nsTecNDCGCbCAxdEnjtlA/xHit0X/s75cUVYv6k9WZ3z89EAJ9/Ac3UPQw6csW6X9w4JDDbmioQ1PFcStVwMkwl1v2Gih0IYF0jEbtSP+dfn/bBbqZGrH3Z9SPc7dzdm2s/9RgEsJ6xIHfDT75GeEIsGpNy5uoKuf1BDrV942L+17DAyNyZkJMvER7iSKx+JY3l2tgdmlpkQe/nJIAN0JUwo9IUufFuMeM8U1NzTE3OCVWhp8aMT0wAazGjwjUIt4PnifPWIUX1FLFnFSL8R1r3U4INRexU5heKg/uhne4YrbuUhXcc9omvczRgnkNOnQIzZnxfIdZtmWuQWMeigrxI9LcT+42ppueFAJY2hXIcY4/isf9FUh2acZqtFb5bVtUlfPfRS4a0ThgRcOwioYdfEJhRrzNfYMbqtjmxdnrExxN8aD8hznZ4m62I2C0v1RLAEzbRWEa/witevUSbNu+aAPazGBOY8U7JFFfKjbQEcFIgodMZ9FQU8ber1XQMbez3YrH0iRWYMd4ZzPvSuJO7WwJYyg2uWKj8iH/tIKHuOngMpFOUV8Pnt9uYXln7Aclq4RyAKjgFX5URXhaLzLYX0tNWT0HLFH0T29kkS8xs3Qk/+wp+znqoO76itWMAqevGg21bVhbnWJgcYHpmXqzhWgwijc0IEzsPXFPPExloKfJO/e1Cbn+UK3zvsdK1hY/Yr54+7s+ZFAd6rv2d+qw0gXk6d9LB3QUBbGjphDL4KOGaEI6Eu6Lf9R1T1Ve4UThBUdOM8K0fcsvPkACWWYC+M2GHUsR5g2PT56zVPYQAtovF3D1OxH6o7aR4/5LyBvH+M7smAX8mAvjkAcKm7rHQlC98v6p9VKv25qBB3z1e+P4hf4WIvbKSHQhgfTOx7vmFhYv3Nx8oFO9/r2mWnJ7HyZuPQQDrmWBgZkv4C68THhUk8uZIWaHAvA1jM3QK/1ZiauMuMG+En5I4g0pK8kv56NsSxhdWWTV5RgSwnp0gbeOPRXD6txHMpn9Af9oVse7XPy54k5Tv1Ck4BETzhxPm2M+1UfTPK5S1DgjMu2O3mnUTK3z3YRN0gFQfU4It56G3kPLqOr7M7mB0+rGuczzOpD13n90jgJ+7Kdkb0J4FnsoCewTwU5lv78t7Fnj+LPBTEcA6+qbomKkxNLVAbmaAbAuLJVWQmaFnZoWRgwom61ntzmKsf5Kp0W27dAMVGHmhDElA6ReIwWgWq2MNTI3D0voZ4upMP6vTXcxNLbAwt470n5IAlhnboqf0wtDYAEMjafD26Jm5YBbsj4HhBHTeYXZ4VIyD+UFWZ4eYHptkcVa73TZ0PYhx6J+w1q9AsZhJe3kDwx1bO6ga+ZzDJPjX2HAXw6lcOsobGBd6kWYYeiRhHPIi5sslGM9XMTkOCztVQEg9YOf6WZ4ZYWZskqWFZ3OwKm38jG1ccFEaYG0iES8PPqbIZOao/eyxsZYxU5tBS30DOY3bJKBlhmDuhZOvhgMnkvEyHsW6L4P63jmq13e2a0uzLI52MjQySvvQAgvLciEB7ZVygqDoMJKte5FN9XGvrJfRyfWjDGsXjGzVBLu64Wm6iGoii5yiMt6+3sDE7CJIUq2+x/HQPGUPYH2FGL9/ZLQYv+NMJea9uUKeq3VUa4+VuXGWRjvoGZ7+oSTV8xfuuxvRExPA2j9vaK3G3CuecI2afRG2TJfWMlHXilR484MWrbNDLE0N0NgzSf/2UksTNXqWPqScSCYyxAnr3nuM93aICp6NvdTSWBczo720Dc8zOq09ipDbazD3OsrxFGtSI/Rpv11OZ1W7+H19W0ccvIJQWKkwMzNHPZnJfHvBc1IBrD2lMXWLwNo3WtjOywImi6sZGRxF2sdvOcdYWYSZfkZGRoT9Ztcbh9kHv4S7JoVDmjlsdYepyWmib2iZScxw9FLh5G2PobE9CtkS6olMysvKBAG8rN6PXdwrnHdrw19Wv2sC2N+0H/fWz7lWMMrVSh0RuyHh/iRb97Ew2svdsl6mpLiUCGBrNaZ22th1l0+J2P0+t0LYf3F5FUMzS3yPv0l4WAgpJtWM9LZzu6x3/d2kdcgBU4UVXkH6GC11M16ZT2nDILlNO3d6svFLQB17lkhnAwKVM8y1ZNBSV8G3pUN0jz54NCrBW3NM7TzxOnqKQGcDwuby6BmY/GHF2EYULYzDdD8tvRPicor06JvbYe4dT2CIp5i/teY2Jsvrhe+tLxn3Y3B+VHy/qXeSzqFtt3vkDmLtSTycREJisPD9xb56MZaNLgnLk33Mj3bRPjTPwHrp7RMTwOujsnD2x0FzkP/H3ps/x5Hcd6KfOvu+G/dNEOBNkBzeM+QcHM5ImkO2JVuza4ft8Crivbf+e/zsH5711mvv03olSyvZGkkzozk5HF5DgvcFAsR9NIC+u7qq+niR3+oGGydBECRAICtiYiKIzqrMz/fM/GR+86Wuehza4cHU2W5Ebj+g/ifBTuR60bS1Hh372mD2fIPJO9/i4+4R3B228Fe81bBXtaIx6EC9d27xera45kVDew2aOsLI3Pwco3e6ceZeAkOlEtCucCO8DdtQ4wJCDrY4XY/qljbsO70bfuMhcPNj3BzK4uZYgXQ/GY2Q7sfSFXGPLeB4OxBs2YNT776OXbUFhEe+QP9IlHw3W3wt5k2Y0X5EpyLoi2SR1i0KxFO7Bb66fqB/xQAAIABJREFUNtS6AJ+N3U9Zh6YdW+n7joluFG7+gd7RM7GI7XWdQuu+l3GsK4B6OYPJr69gbDJKp4xy8EBRfOjY34rqoADj/lncunEXHzH70EwI0ioRwETU12Hr4eM4+dd/jNbMJVTd+xl+9XUEZ27GF1m0XSg0sJO1NgQPvIWGY6fxo44xtJg9+OX/+wW+vTVEY1oq2wjueRP1J/8a7+/1442WAjL3fotbl8/ipx/14t5Ikvqx7IM5y4hczlAb6vf9AIf2N+Dt/VkM3+zDrfN95PfgCaJ1Zy1CdZbvq9NuoSn2VekEsHVHthpogLfzFezb10a2q9+8h/j1+6T7866J1KZQSI7h3kiCyHv2yK4A7FVtqAu60RyYW4SXnXT0orqpCq076qA/OIfp2+fw9b0k7o/PSezcLO5tx6l3XsOhvfWUM82PewNIT4+S7k6XLtxzBuvhbehEjUdC2MFsrx7B+lbsP70bIXGUbOfOYArXRovkd9KxCPV/OmktTK78BDCTpBctR17HttfeppytURihnK2/fCm4vxZglU1a2rCj2kN+v/f2RcrZekYrfLfISqZ2oLa9i3KubYE02e6DkRSultLnYi4LY7ofUyxnnMzSPcrs8dZ3wF/bTLbrYXdvog6tezux/61dUPrPwbj1JdkulQ5NjWFicpp8h27mqcxm/b7T2LL/CI53BRAy45g8242xWIL0vAAvbA4/Ove1IeTWYdz/Bt3X75Pvyxp5sFODO979W+zfvw+n8Ac8vGltqorEH8UY5tu2vfO3ONxZTb85e6GbfmMufFnrMjR+Hf1kxQSwNQY12Eg5I7O91w5WIXvz/hK2N4kCyxkrbG8GCVcT4OnAqfdex9GD7QiNfI70yAN0jwKxkpmZ8WFkpobwcFKnagTssdfsoZzxO6/X4LuvOPDw4ysYvGLlrEK4jnJGf7gObl8QLfGvgKFv1skJYMszuVr2I9B5DK8eqsKOahnJSzcxNRqh/s+iHQomkB5HdGqS8g4Wd9hTs/sdtO77Dt7an0WTYwo3zt7HyKhOvrO2vRYt22uhOuvglQQ0x7/EnevfEgGcrj2OquN/jj/dMoCXHPeWTQDvCiUoZ/z4wgR+dimHjjfexZ7D+8h3IDGCL7rZfK/U83ALHDTfa8VWt47a+Jf44sJV/N+/uUP9Z1Vetr/zX7H/0FG86bqB9MRDfHRlGIkMGxvL6+rhdIfRsVeFC6OIXTuP7jsj+Pp+EoUFdoOFO46g+fgPcbDFha6wTjlj/+3L+I8rLFeYOwn3whlqQcd3f4BdbR7s184iEomRn6kkgGf0U49T3tI3GkdvyTcq7jA8ncexc+82vHqwCtLgEMmPyW7ezTnZKMmvMuecebejlnzn8VMncPLUIYRHPkNh5CbljKX0FLnkOPlOpvujafusE8A1Zi/Mmx/j+rCJ8sF21ReCt3Mf6pw2tOgxjN77Ej23v6B39pUSWruviuJOtdeOGpeFtzvQjH2nd6E+oAE3PkJvf4QwyaUmYCYmyHbL8z3FE4Yt3IrGkBMNvrlx08o569pq0LqjltYaJm5forUGNoZZj6cdzpodFDcOdPoRGv4ckZFRXBkFsrQLqQAzOoDE9Bj6IjripeuqXOEm6n+tGwjaSzln6xbsP70Lvmwvxc0bwwZujeUpbiSikxQ3aK0BwMpPALP5qhdbXnkLO068itdCwwjmrLWOkfKdP4F6SFXWfGlbUEVN/EvcuMY2u9+ZyTuoE2zjlLcDTTv2U87bbo/QnOH2iD5zcrdoZGBE+xGZilLewCogCYJA+XaguoHG72KbAlCPrQc7KW8Q7nyKzJ1zJLshluekxjAaidL4c/kCJNVOcbNj30s4ti8IbyKCybNXMJrWMEq254XLE0THvlb4lCTlvJeu9VLczBeKYLrDqo68tHsLnaC+eoWt41h2XX5YXGdVjY622ihu/vbMdfzDb+/OCX4e6vfet97Ayb/6Y9T3/wryrQ/x67MRXO5NkQ9c3hkJlZUJQ9XL76Pz0CH8WccYlOFb+OV/+wK3hqfJJpfKWd3bTqOq6x18cLIRJ9oBJXIeV765iH/+14von06v4D7idRTjn6ArnAB+ArD4TzkCLwACnAB+AYTEu8gReBIEnhUBLHqaIbf9CQJt21HX6oOkzD3HKKIQ70Fu5CNM9/Zg/MEICrnC/AkZO80jKFDb34Oj43uobVDhC8oo5B8lYrnhz2H0/xZjvVOIlhecnpIAVuuPwbH7rxCsCyDIqmRBgiDIEFQFglAEchqKBdZfAJGzMEbOY/BGD2Kj1pRt5QQwm1UJEMJHIDR+F03ba1DT4qfvWCfN5jx5HYicQWbwW/p+amoexfYk6jDz20DX99Bw6F18f48PLzWxBeXKR6TOZO79DkO3zuCX50ZwrT8O3SzMOV0lsBpScNVvQ8MrH+CVrna8t12BIgowStl4Lj6C+PVf4eKV6/j5hUlMp9kfJCiNJ1C//Qg+eG879nWEoBg5iOXJeuY+tMQILo5ugZEp4ITnIq7fvL76BDAjEgQFgW3HqP9v7wrgra0K9d0s9T87dhOJa7/Cx9/24d8uPulW0xWJ5tk3ekoCWBBliIoN4T2vo+HYn+C7HU4cbVQXPp08ch7JB1/jHz++jy9vzKkxJbD3ONBw4gPsPPI63tumYktQhJF7dIovcePfMXj1U/z84iSuDlgkmiA1Q1R2482/OI63PjiI2qwJr2FaE8BkP+SxizgTb8Kn6V34I89F1KesSefF+6XlljUrAW0thAuyCsUVIOx2vXQc391qR5NPov7PcgGMgBz4EleuXMFPPr4/syAgqbsQqN2P7/34GA4daUV11oSN/KUAre8LxPrO4YzwGpJKLb7vuYTh+9dWiQAewi+upKA0nEDb7kP40XvbsLPFD1XPQyDnVQTSd5GMT+LiaBskPUu2+/XlG/MJ4GMncarJQNieg6bnUaD2LAWVoEeHMH7pX9B99So+vm1gKpVftKRsJQG8J6ihOHQevXev4effDKJ/LukKEaK3DvLud3Hs4F78+HgVgk4ZJV59vt1N3gQGvsL/+PQu/u2sRSIxIkGQbQh0HkbDsR/g1PYwTrXZSHbzFiAmrpL8fvJxD/7j4pySCCzuiQrqjv4x2o+9S7q/t1Yi31NeWEzd+xRT1z8kv/l1iQB/WgJYlBVIqgNbX/lj7Dr9n3E0bGCbz7KdAuEvQo7dhjJxAf/80U38+ze9yJr5GRLDs/UYwod+gO/uraZd8LMfq3124CySdz/CL88N46tbUxQ3ciXf3vDSd9Fx+r/gRIuI/TWWvCVZgepQIBZzgMlKqRVhGFnC/sGNi/jJJ/dxe3BO3BMVsE1Mja98gEMH9uK97Sr8dmFGlmzjTuL6r3Gj+wJ+dmFqhoBuO/EBtr/+ZzjRBGwPsZxFgqzKUO0qBLbhwtQs/5+OAYML2Z4drlA9dr7919h34BCOVekI2Aol2xUhFEwoE+cxcPcy/vtHt3CtdxKakUexWFxFAtjCrXb3Cex6///A8ZoIjtsu4Gf/ehGffHaHFpWXOAxXITImvzD2vvsuDr/3Ng5rX0J8eB7/8Oub6O6dmu+P5mYJzUcg73off/NaK/7sgB+FqUt4cO0i/tdPz+N6X4RO1S5vUW55IU+QgpCUPdj3+mG88+PjaLbLCOs58nu59CTlK/eiIs6Ir2GfcxjvuS/NIoDJdhU7QjteQcPxP8FbnV6cbLYtfEJy9BL0h2cobn3C2CVGwjTtQejQD/F6Vwu+v4ctpFY+lu4bo1eoH/9xfgAfdY+T38rNPVLC4p7qtOLe4dfw/nYVbYH5cW+Axb0Lk7g2aMW9uq5T6Dj9N3i5zYFDdZYOiJIMm0OFKOQBwypDaLBL7Aa+xODt8xQ3rvaxIs1PQwAz2xMhVx+Ao/llfPD+drx+uIH8vlh2VtlBIH0P3462YDDqwwnPJaRGWOWHOQQw64iowFHdjsYTH+DYvu2UMzrkipwxNYHE9V/h8pVuGv9EafPL1lN/jR0n3sfJJqA9YNmuojLfoQI5/ZHtJiNku99cvErjnyoR4MzveWvbsPPtv8KBrj04WmXAo7CrE6hTEHIa2e79W1fIdu8ORqEZOcrLOQHcTJsuTx1rxN+eAm794nN89pOPcQegjWuPe1jOKLCccecrFDdPd3qWtL1s3xny+2Xbm3m/IAOijIYT/wnbjrxJfn97WIKehzVXYyng7d9h9OpHlDNe6rM2bglSA+WMr/3oOL7zl0dRqxnwl3PG1BCksYs4H6/Fb5NdeN9zCR365XVFALOckekgyxm3HzyJ7251YEtAsk4RVoJvJIHBr3Cz+1vCr690UbCk7oAn2IXv/fg4jp5oR7Vuwp4roggR2sBZpHs+xZfC65hUWmj8sYdXV4kAfoh/vRClnLFx5xH86L3t6GoPQjVyEMrzvfR9ZBKjlDPmsnmcdF/E5Rs35hPAL5/Gm80mahxmRc7IBi/DSExg/OI/49rVb/GHOzrG4ovnjJUE8L4qg3LGwXtX8fNzg+gZnXvXkgjBVQVlz7t46aX9+PGxMGq9KuUIC87Xp+6S7/lfn9/B//yS3VDKckYRgmyHv30/6f5rO2rxdrt94ZwxcoPa/8sf7uEX38wpiVDKGWsOvofWl/8I729TcKBenpUzph98hdj1X5Pf/OJBcRYBvLXaAY+pIcfyq1JgFsQsRGUCvd98i/P/9AluT0dx32Tk4aNSuOHOw5SzHe2soryJ4c3iDsvZJLFIcSeXy1uYDH2DeM9Z/OSTHnxVqilMG14P/RBvddXhOzsYkTc/buqD55G5/ztaa/jsemRWzjjza1GG7Ayi4cSPsPfgMXx/uw31HoFsn8mCbfpjcePB1a/wswuTuDtqkfmNB99Bx1v/hfq+j3JOGZJs9X9WzslKzg1+ifvXL1LcKG96XDkBzHyPCLnuCPxtxyhuvtxVC8WoiJtaPwqpHlrriCTsOOm5hJE+a8NseeOZNX5rrcXdsIPyhlf2tlHeIAmYkaUZG6Lxn7t8Az+/OEUEOJNTx1s/xq5jb+FkM9DsLcVNWylumlkUy/JOjFDe8Pn565T3pFkdc0GArDoQaNpuxc1dHTgW1mGTi6XcToRoJCFPnMeNa934p49u4uFYgnJe9qweAWz1u+XYu9j13v+JE55r2KKdx8//9SLOfttPOe/yzt/6IYpVOPSjP8WhV7twWPsKEzcv4u9/fZM2+T4uXxWqDsHV/DL+/AddeONIGL58D3q/PoeP/v53uDERR8/jAuEG+TsngDeIIPkwOAIlBDgBzFWBI7DBEHhWBLBgC0AK7YUjWA1v0AGRZaJznoI2jvz0TaSnppEsH2taBF8xsANyaAe8QTscrtm7RPPxHuSnbyMxlaZTwPTYQoC7A+5qJ/w1QObBfWQGB+kE3eOSONZc8rVCqT0Ep88Jl+sxQk/1IZ8YQHQ0Ai1hLcZJ/naodYfhlMZgzz9EdHQSmdjsyaMc3g21dj9c6IOkDxB5nE2x6XoYtvYjcHadhl/qh6s4jEwKMOdmsEotBHs1PP4MRLMfk90fITk8QL8tL3asVF2d9Tvgbd6FPXUONM07zcJWFYrIjl7H1PADIt7G4oufBWI7nF3Ne9HaUIM99XYoFbpA9yuN3sDA0Ai6B9Kl0xwC4GqGO9yErt11aKzx0JmmmS0E2TEY2jQeTAfADjy324cxEZnAubtsYpinBSCEOxGsb8CRdkCNTeDB+bsYS2Xn76heBkC2UDNczV3YXu/F9hp2kufRYybGqP/3BqdmCMhlvHJ9/8QRBKo60dnswdF2YKi7Bw+v9tFdsE9y1bS9uh2uln2kQ1vCi9xKF38IffIhye5BefNGBTpsccTVvA9VTVuxu86OKvfsU4XZ0ZuIjdwj7B+VFWWL72G0H9iCrfua4WeL8+V3ZiaB6AP0ZHy4o9dit30E/twozt+NPJpQ+5po/IfbRXT4s3hw7i6G+ido/MuZRAZa96Cq4yDa8QCOdP/sd5f6Ee44hJrWTrSjF/noII2/vBDNfsIW9FxNe1HTtIXwC847hc+OFGo0lqGhIVy4N1lxCjIMm7MG2462o6k1TMUwy+jrE3eRHu9BD7YiI/mxxzGM1PQ4fb/gb4O7eS92B6KoRgTXrw5gaCwO5tFm+0xmiS64Q7Vo7tqDajWJQPQm7g7FcGtEJ9v1V1u2Wxd20blRy3aLQHYUWjqO3mgQBTOHdscwBkct22U7wmdOAB98Caf8fcjGxnDpPiMJH/XATE8j+uA8BodHcTdSvk9tYZNyVbXA37wLDT4JNY4ckBhCdHIcNwZis0+NUg9DcLETwN95G13tXhwR7iOW0NEzd18HK7fmbERLlYDddRmc//xjfP35V7g/9eikhS3YRLq/rc6DHbUMgQWe5DAQ6yX9uDkw74whNXA27oa/aQf21NnR4J8d9/TIfaRHbpHusx397HFVNaOq8whanAlsQS8uLPHupZxQoHUvqjsPYosfqJvL4yZHgNgDXLgXwY3+2f22h1vhbO7Czno3Oqtn+8ry9/RIDzIjN6nfvaV+l//GTiCzBcX2oIiGuWuBlR0u5Ej3J8cGcP7uJMbLx7sqfiPZPeS3GxsbyXe4bY82oRVMjfz26NAA9YPdCc2eUPsBVG/dh3Y/UL1U3K+wPfb98mkQ9g7Z5kTVtqOob2pFewBwV7q+Ur+nWL/vTc6qesB8XbjzCOqaWrEFD5CZnGvX1rvD246goSZE/mVsdIT0h5Hocx939U6Et72DE0er8OYxBT2//z1unzmHc4NpDC15WXPpTe5mILwPb7+9G9891Qb9q99j8OIF/OZuBH1zqzUspEy+HUD4OP7sBwfw/dNt8MeuYJQRwP/jLK71Wv50ObnY8oMls7Mq1G5pIt8XtivwlRrnswmS93iqSL6v3pbCLvswyeDWHNtjp3iZ3uysd6GjamEdRmIQualenL8XmVkIVv111G5rfRC76+20XWLuY0QHkB25jhsDCdwpLUAvND5GRrN3LR73biA6ch9X+9MYiVm5l7e+E1XbjqAtpKB5Lv9c+RFWNSb6ALHxfhp/eSF5xvbEh/BpD+lv/eWjY6X2ZB9bdpHuiQkrbk2U61I76iB6mN+vR0drkPz+TLQ2psj390b9mEzZscUxjFzKijvlE8iVXZSdfvKfLQ21ZLv2ig2kBT0JFvcHh4ZwbSCNZNbSIoqp7XvIdsPs8P5ij5Gi8T8cHKHvlytnsJ+rTh/ZF/MZzHbpIHX5YZsto70YH5kfr0VZJZuvq68lbGIT1rtpkbz0zLw77CL7HhgcI/1hce+Ff+w+oGob2pt8lHNP3OxF3+UHZOML1+ZYeMQrtb25b2O2E2rqxO46B2rnVKLIjt1GcvQuuvvTGCxVnmBVl1jO2NbVho6XWilnnAl72hTF6d60Gze0eux2jKC6MErynanc4a2n8R9ok7Gr2qCccbB3jMa/nKrtZHvbjqBd6CPbm/Xu5dheiUhcKlem15AOP8Do8CDZ9yPbC0GxVWPbkXa0bK2m8Zc9H4vX2tht8psJKUQ5sxEfoz4abmtutDsYR708iRtXBzAwHKWccXZpYOYNXXD6a9Cybw+qnVkEpm/gwXAU1wczgLsZnvJ8r9pTkTMyAEehZ6KUMxpGAe2OEYyNj5PtsLg3cwL4yCt409+HQnKUcsZKu85pccoZWa58bxKoLBgyV3ecoUb4m3ej3q+gzpUHEsNITI1RzliZo1sbEkNwhNooZ9y7LYwjYg/SiQzlgrMIYJkdr2xEY0jCnro0Ln/9Gc58+hn9rjztYRUoGJad9X7sqlskZ0yNkvwu3Y/g2kNr487cx1G/Hb6m3RSDWAWvyseY7IU2ep10/8FUkXL1moZGytVDHjvhPjtusRlPDJHeAdLp8awx7zoEyjm3HUFrlQdb2GRjqSf+EFqkj3SvfAJ6ObmyMdULbeQG+ft5FTMqvifKNrhaulDT2EY5c8D5qHpZsZAvrVn00lpDeeOQv5nlnEfQHhAek3OahH1k1PL/5eoOlCt3HCCf7kjNjqnlrrGctralg2KDMT1IOetMSWBnA1R/E/btrkdro5/WOmZ6rUdQyI7TWkdcU2itIxWzdN864T77YaepmQ9oa6iiuDl7rSVGOVD/4CiNn20+Y3kGmy/Utm2neBdYRO3oK+z0Ops791u+j1VsKj82T4jiX1N9DemArbJo3HJy5Zrgovms9e4jaArIhPG9h+OPNmvPGb+v8TDCne/g9CtOHNyqo+ej3+H6hWs4P5TBZCnHX1I//Z0Qq7rwJ9/fjZd3+6Cf+T3uXL5GOW9kKadRfqmjHbbQLrz7n07hxMktaLU/xNg35/CHv/sNro3HMPfc8gsf9xcZACeAN6pk+bg2KwKcAN6skufj3rAIPCsCeMMC9swHFgaE7fAdPI6qt18Dbv4jcrf+DZOjQGruSor7JUjho2g4thfeKgPG1X9AovcmJseA3LLvvHnmA+If4AhwBDgCy0JghgDe00Hlvm5evYy/Y3fNlcqtLeslK/oRqzSxA7XtB/Du//UGtrgHUfzD3+HstTH8hh1jqnxcjRBqXsHrbxzAf/5hF7Rv/gnDn/9/+PAucO2JLm1bUUd5I47AMhGoBtCJYz84gbd+/Bqqbv5v6N1/wE+/HsXV/iTd17zgKSW2BCxIEBv3Qdn5PXxwXMGf7Unjk3/4Hc5+1I17y7zLXRCbIUi78PbfvIo3f7gHTdOXEL16ET/76Tlc75ukzVirSwAvExb+M44AR4AjwBHYEAjMEMD791EZ2d6bVoncyvLrz2agLE7uQKixC+/911PorJ6inPFC9wDljLMquztqIdS+gpdPHsSf/7AL+e5/xdhn/w0f3gEus7qy/FllBNhy9QbYWLPKqGz81zVSznv6x2/gxLvbKecdY9eOfD2K3gmNqictqBVU7U2E1PYK7Lu+gx+fMPByKIJP/v53uHjxPuW8cy7pWRhKsQqqswmv/PkPcfT1PdjrfoDpi+cod74+HsP9jS8AGiEngDeJoPkwNw0CnADeNKLmA90sCHACeJ1JWq4D7PsR3H8YNa8eRuHmP0JfhACWak9BbT6N+t0heBwRpC7+d8T67iA6DeT5yuo6EyzvDkeAI/A4BNaMAGalIz0H0bDtIP70L4+iTe1D5g9/hzMLEMBqeCs8u7+PN4534EevhjD8yU9x+/e/wOdDwJ15F/0+bsT87xyBZ4UAO0viQ83BE2h+/TS+U5PEdgzi/Ocf4tsb93BtFCgXTJnVA3YPnGcr2tm9bqdfxhbzCqqnvsTvPh3EheuTdI/7ciohOOpegmfr23j/rW049ZIP2as/Q8/FM/jVmXE8mMiu+h3AzwpF/l6OAEeAI8ARWJ8IrCkB7DmI6i0H8ad/dRTbfGOUM36zAAGsBFspZzx5bDs+eDWEyFe/wN3f/k98Ngjc3CA3B61P7eC92lwIsLI9fjS+ehodx4/hO9UJhJJ3Kee9cm+Ect5yefNZuNjCgHcr9hw7jKNvHEVz7FOoQ+fw208HcaM3DlbnaHZFg0VQreqCo/kwPnjvEE7u8sE59iluXbyEX/z7LQxENcqdN8PDCeDNIGU+xs2EACeAN5O0+Vg3BQKcAF5nYlZqAFcX/DsPoOrgQYjDv0F+8DNEJwHNuq5q5pEbXobS9DJC/iRUvQ/x7g+RGBlAMv30JaDXGSq8OxwBjsAmQGBNCeDgPtR2HMA77x9Cp2sS8o2f49qDaZSuaptB31HdhsD+t9DV5MLL1Snc+fz36P7ic3RHgdJ1nJtAUnyILwwC9fshbjmJv3hjJ05ttSF18Se4fuUifnlVx3hyfuloyd0AW+spHD28A3/6Zh3i3f+Bvi9+jq/6gFsTS42aldi2QXU44A25Ed5+BDVd38UrDQL2uqK4//VPcfXKRbKn0tWTLwyEvKMcAY4AR4AjsP4QWFMCOLgPobYDePf9Q9gRTEK9+Qvc6BmjGFe+/pwhZg83IbDvLexpDeB4OIG+s39A92efoHsaeDhnXr/+EOY94gi8YAi0vozAtpfxF6/vxIFAnHLec9138ctrOjLG/DPAcqATtpY3cPpEO/74tWoMfvYvuHf2Y7LjRSqtlwCx7oxWnS64An44Wo/A33kMf7LLhn3eaQx3f4QL3bfwm+7ozDUzLxiSK+ouJ4BXBBtvxBFYtwhwAnjdioZ3jCOwMgQ4Abwy3J5ZK9HGLiCGUn8QtrY3UFVTRCBQgKEDhTmnegV7EZB0aDcuINN7E6n4BPRsBrn8YqUdn1mv+Ys5AhwBjsBTI7BmBDAre6v6wO6wrTn4Jg7ubMY7rTmIxSKmMrOHJdkAxQdM37qD4T+cx62REdybmgS7Bl3jlReeWgf4C1YZAbsfgjuM3a+8i727t+Oo+Skme7vxj58OYGhq/g2V7rptaD7xlzjQJOKk41uc//YG/nDuDtnBgieGZ7rLbo1sRn3nNhz7o5fQsaUGTT4XUt1fY/LqN7jUO4i7YzF6j76s4xSrjAN/HUeAI8AR4AhsKATWjgBml4b7oAaaUHvwNPbvaqOc0SZaOWPl9QqiSj9F7F4Phj49hztDQ7gTiSBuAsu5mnRDCYwPhiPwrBFwhmAPN2PXK+/gwJYgjpif4sb1W/h/Ph1AKjs/+Qy0H6ac90g4guP2b/G7MzfxdXcfptLAAlctV/Se3bHtR8OuLux+8zV0NNZhS9AFqe93iPacx5mbE7gznMR43ICZ3zwlyTkB/KwVnL+fI/B8EeAE8PPFm3+NI/DMEeAE8DOHeGUf8HQAgQOoaq1BsD64yDsmUTBGEb/8LVIPH1JZRs4/rAxu3oojwBFYewTYYl7jwXfQ3lKHLlzDwMMH+M3FIWSeF2PkCACNB7Gjcyve6aqG36ksAApjhMfx8NJNXP3wEgaNHPjVv2uvO7wHSyAgiPBtfxUNWzrxiqsHxlQ/fnNpaMF7El1VzWg89A7aXGlsTZ3B5Z4Izt5PLgNeRgA3om5rBw55DTItAAAgAElEQVS+04WWKgU1SKP/3Fd4cOkSbseBMW0Zr+E/4QhwBDgCHAGOwDIQkFQHGg9+D+1b2tCFqxgb6KHYlliauVnGm5f5E5sHaDyErR0deKerBlUeRgrNfVjgG8dA923KGQcyOkaX+Xr+M44AR+DJEZDsbsp525pqKOcdHuzHh5eGF5xL+pt3kg/ZIvSjLfk1Pr8Tx9WB5dz6y2zdh/rtu7D9tVfQHrSjSdExfu03eHj7Mi4Nbc5qN5wAfnJ95S04AusZAU4Ar2fp8L5xBFaAACeAVwDa82hCJ4EdkFUZkiIv8sUcUDSR1zQUDANsf+Hm2WP4PITAv8ER4Ag8TwQEUYTi8EJVFTigwTQMJDQThcJz8myiBCgO2Gw2eB0KpAWzXlY2NwdDyyKb0GAUi8u7H+p5Asm/xRGYhYAAye6CotrgFA0gx+zKQG6BUwmirIJtxFClAmz5NDQjh7Q+v1T0fICZsShQbDY4vQ4okgAZBRiZFIyMhmwByC3nNVxyHAGOAEeAI8ARWAYCgiBAcfqgqmopZ9SR1Ezkn1fOKFTmjDIkcaGkkeWvOZjZLLR4BmaxCHMZY+M/4QhwBFaIgCCCkcA2RaacN2caiGdMFCuP5pdeLal2K+eFCbWQRlrPQzOWk6wyW5eg2O2wuV2wSQIUoYicloSRzdDp4c2Y83ICeIU6y5txBNYpApwAXqeC4d3iCKwUAU4ArxQ53o4jwBHgCHAEOAIcAY4AR4AjwBHgCHAEOAIcAY4AR4AjwBHgCGxOBDgBvDnlzke9cRHgBPDGlS0f2SZFgBPAm1TwfNgcAY4AR4AjwBHgCHAEOAIcAY4AR4AjwBHgCHAEOAIcAY4AR2CFCHACeIXA8WYcgXWKACeA16lgeLc4AitFgBPAK0WOt+MIcAQ4AhwBjgBHgCPAEeAIcAQ4AhwBjgBHgCPAEeAIcAQ4ApsTAU4Ab06581FvXAQ4AbxxZctHtkkR4ATwJhU8HzZHgCPAEeAIcAQ4AhwBjgBHgCPAEeAIcAQ4AhwBjgBHgCPAEVghApwAXiFwvBlHYJ0iwAngdSoY3i2OwEoR4ATwSpHj7TgCHAGOAEeAI8AR4AhwBDgCHAGOAEeAI8AR4AhwBDgCHAGOwOZEgBPAm1PufNQbFwFOAG9c2fKRbVIEOAG8SQXPh80R4AhwBDgCHAGOAEeAI8AR4AhwBDgCHAGOAEeAI8AR4AhwBFaIACeAVwgcb8YRWKcIcAJ4nQqGd4sjsFIEOAG8UuR4O44AR4AjwBHgCHAEOAIcAY4AR4AjwBHgCHAEOAIcAY4AR4AjsDkR4ATw5pQ7H/XGRYATwBtXtnxkmxQBTgBvUsHzYT8BAiz0FZ/g9/ynHAGOAEeAI8AR4AhwBDgCHAGOAEeAI8AR4AhwBDgCHIGNjQAngDe2fPnoNh8CnADefDLnI97gCHACeIMLmA+PI8AR4AhwBDgCHAGOAEeAI8AR4AhwBDgCHAGOAEeAI8AR4AisMgKcAF5lQPnrOAJrjAAngNdYAPzzHIHVRoATwKuNKH8fR4AjwBHgCHAEOAIcAY4AR4AjwBHgCHAEOAIcAY4AR4AjwBHY2AhwAnhjy5ePbvMhwAngzSdzPuINjsBaEsCCJEBQRAgoQigUUcgVUSgsH3BBEiEowkz7fK6I4mLtRQHse6IsQGCeLF9AIc++ufzvsYaCLEKQBYgiMNshFlHMF1HMsfcCxTWuGMz6CVmEiAJhuyQ2TwDBuvmpAEsWTKawsGdj3JCVmkUBEAVIJb0r5gs03vWgZ89FHxayXeYr8s/l62v7EeZkRBEi+S5WibwIkN96Ml/5fAchQGAyUwWIEoAC84tFFExY/pr9Rz64iIJRIJ+9uu7S8vX0feYniuzblr5QvJEBQSgCOVjf30hug+HO/L5YJL+YL417xfJ/kW2vZDtMF6RK2yn5zhVjslEbbqaYulFlWDkulh+LoLyBnnLOuxni5lrLlwU4FrPJ9wiwcrbS3OAJ5jhrPYxV/f5qx6ZV7Rx/2YZGoDx3l2DNF3Ol+eKGHnTF4DaT7bG4x/wum3tstrjH4o5orXPRfDFfpPnXhlv/2Sx2+4KOkxPAL6jgeLc5AosgwAlgrhocgQ2GwNoQwLQyC6XaAdcOD2xFHbZYEtGRPJKTy1kdsdqrdU44d3hgNzUoUda+gNT0Iu0DTshVDlS1qnDa8siNJZEaNeibyyWdRYcMdUsArlobvH5AVh4pQ9EsIDeWgDaqITpagKGtLqXxpGqnNHhga/XBizQUTUOkz0QmunFW/gRVgq3ND0dYgQ9pZCM6jZERHhvu8diBoJN01xcSSHczYxrpu5ndgOOtFCCb0AadUEu2a5dM5MaTSIyYiI6ynRYbTtqzB6RKQNAFd52N5C+kNPIz08zXTS3HV64FPipkvw3eAy44A4AtqyHVayJ6x4SN+es2B5x2A8WpLBKXM9ASeeir1k0WGxSoNXb6vsORhy2bReyuieRQwfp+kwqX3YA5ZH0/qxdgrNr31/ZFUtABW5sPbnuO/CLzibGRJ9nlVNH/pWxv5AWIJYoEBJxw1dkRblUhaRr5jthIHonIerWdtdOfBWNqr2ltrOLPi4UA2/kSdMFeY+m+WjCQH08iPmIiNsZ1/5kL06mS7wk02xBuVihm62MZmm9oyc1pT3LQAXWLHx6bCQ/SmOw1ERtdYWx65gLkH9hICNDcvc0PV0CiOXF6TEek11zzjdrPC2M55KDxb3jbk0TyuyzusfmSstninl0GAi54G2wU94vTKZhjKVqTSkd53H9e9rbZv8MJ4M2uAXz8Gw0BTgBvNIny8Wx6BNaEAGbHZxUVznY3QicDsKfSkHsmMd6fw/ToMpJU1l61wb3NjdCJANSpBMQHUxh/mEdsYpH2DX7YWr1o3e+Az52DeT+CybsZjNzJIf+4NQh2MsYuQwk74NkfgrfOBo+cp5PH5a8VjRxygzGkBtKI9Oehp1dpkUeVQAuzTkZ5F2DG8sgbj767mALbd4bhOlCDakRhSyTw8FJ25UTAOrQSNqF3HqyDr8VOY0z2pWmMOX2VcF+NMbPJqCJBcQiwuYBcIg8zkSedeaJeVrmBBj9aDzhQ2yzCuB9B/G4Sw3dyyKae6E2rMarlv4OdQldl0l1ZKVq6qxWebPxsIbvBD0ebl8bvUXQaf+Rulmx3rU/aLx+MFf7SoQCNfgS3u9G23wFhMg6jZxLDt3OYGlyPJBxLE+2w1blQ9Z4fvnrAHUtg8lsNQ2d0uE5Ww33Ai6BPQ2EwiYl/jyM5YSIz1yaY3FUZskOEzWmdZJt52AnOrIl8tgAjO7fqA/uhHc4ON6reDcDrNuGKJzB6NouJW3k4T1bDu8uBgE+Dfot9P4ZUugBtheJ5Zs1KtqM6WagsIhfLI5d5vO0ojR64XqpDyKOTX3z4bRajt1dIb1fYXtsBB9wVtsd8z5M5sWeG1OIvtslkO/5OD1j/5USSfMfIHRORh+vRdtYAo4pPrpuYyuKm+ihumtEccqnH6/7aorfOvs78R4Mf7nYPxU1nQYNxfxLjd3WM3ntMwqtKEG0SmO8RC6Wck1USWGdDXNfd8TnI99TvcaKly05+J30vRjlLYlmbXNf16FbUObXRC+fBWoTcVmzqu5jF2N0VxqbFelDOOV2ALBdhRvOUJzxxzr2iEfJG6xUByavSfNFfr5DuRe+l0Xcpu3jFsPU6kBX2S21itleHkCuL6mKUxr7qtrfCvs00Yxv2SmsdslSyXb2AJ8rUynFvq5XzOfIs7kUwfsfA6P3HLfQ87QCeoj2bNqkyRJtIawUwCpTz59lc50le67ZR3K/a6aLxF4amkb0/RWsFbMM4fzgCzwMBTgA/D5T5NzgCzw8BTgA/P6z5lzgCzwWBNSGAVRmo8sDX6UDTIRlmTxqJz6JIZIpIL4fAsyvUPrDdjqZDCrLXk0h8FaP2GWMRQuxpCGBRgNzih7PNhZodEpSsgdSFFJ1cy5alxEpYM1JCy9Pp31UrTxt2Q6lzoq4TsOUNRL9OIR3J0XeXov44AfxczGfpj7BTIFVuBNpkkl/iUgpxduIQgPkk3XtRCWC/g8Zf1ynAF8iT7ib7dBr/sqeinAB+sQng6iLc4zFMXM2g/6IO15FauPf6UVWjASNLEMDk493wtzpQt80GSXmUfhY1E+ZQDMkBjTbbzN70MYcAthlwTcQwdEnD2P0CnEdq4N3pQlW1BuPOOiaAvXaKcTUdAoK1BcS+TiFxP0u2s9SCGCeAKxwrJ4CfJMpg3RDAbBEz7EaoXUJdR5HiRvy6Rrq/jpdwnwjrZ/7jpyGAq9xQaq2cU80ZiJ5JITP1+JzzmY/pRfoAJ4DnSeu5EMCUc3pQtw3w+Uo558MnzDlfJD3jfV0WApwAfgEI4KATYrWbbJdVsGFxPzVkPNl88UUlgNmmtyo3HA12iruYylpxN1N4supIT00As3nWOt5Uvixr5z9aawQ4AbzWEuDf5wisLgKcAF5dPPnbOAJrjsBaEMCCS4XUHoK/VUFDk470rTTGPk+Bcb/LIcYEjw3y1hACLRK1j3enMf5Vmsp4Lto+yEpAO1HdVi4BnUByxEB0eBkloEUBtt3VcG/zoL5WQ3E8g5GPE0hHV7N06SKqUO+D2upB637AmdMx8R8xxIcXODE3pzkngNfctACPtRu3epeCtgPA9CdxRD5L0mnHJzr3wMggVgK6TYU/JFI5wcyohunhdV4COuwm8pLpbrg6T6cto7c0Gv+yd3WXy9BWO2j8DilH42cloKdZGdqNPldlm2WCTrgb7OS7hEQG5lgC0eECkuuyBDRtZYda60LoO0H4qwrwRGKYuJ7Bw8s6nQDy7Amgpk4DxhYggBnh71Agh+xwtbvhDcvwu60NNSZjfxSZTgOreQ3Z8QyidzNIT+ehJcqKwAhgFQ5WXeI7IfhsOjyRKAYvZzHam4fzpTr4drpQXafBuLuOCeCQi3xH8z4Btc0F8vvT3RmynaVIsFUlgJeyveFlW/DaOWJ2oiTohKueXf2gQNKy5DtYzOcloOeLZd0QwIw8a/Chbo+M1n2guDF1NoX0k26cWjvNW/svl0tA11pxk0pAjyWoBDQrB7nkQ5sl3RS37YZO+CdGH59zrv2g11EP2Oa/YKkEdItK2GdH01YJ6JlYtY76+xy68lwI4JnNkkA4nLNyztvZJ8s5nwMW/BPPFwFOAL8ABHCNB2KTj+bKPqdJOW+sRyfbXfaGYUakBlkJ6NlxLza8zq8+mNmw5UTrAQAjmlWdKJmn8S/7YRtng04qAc3ifnE6DXMsSWsFvAT0slHkP3xKBDgB/JQA8uYcgXWGACeA15lAeHc4Ak+LwFoQwJLPBsf+WnjDAoLmNGIPNIzctO7jWQ6fw+45dB6ohddfQNCcwtQ9HWO3TWq7aHtJhCAJdJJMEIpAroBCrvj48s8AtXMcqIOn04MaOQZzOIX+Cxq0RGFZ/X0qGXECeEH41s1i9VLCXS0CmC3mSiIkWYAoMwaI6S77D+u7BPJqEMAM30rbZRaXX77tPpXtrYfGjISTBIgl34WCNX52L+eqVRlY9XEqdL974PUq+KuK8CdjmLixTAKYLYTU+eBuc6FpnwIpriF1KYrEdB6ptAB4XLDVO1FzyAmnZCB/fxJTPTrGesqEJEtTZdhb3PC/UQW/w4A/yQngFYv4RbY9pgqiCFG24j45y9x6t50VS+qpG66bmMoJ4KeWJb1gru0y3WclJR93jJoTwE+PP8vZRJavCZAVAcVcAcU8m2/MvbLg6T/1oryBE8AviqQ2Xj85AbxJCODKuKcKEMo533Li3lqq/WoRwOX5YjnnzRdQZHNF9t+yWfS1BIJ/eyMgwAngjSBFPgaOwCMEOAHMtYEjsMEQeO4EsE0lciB4LACnPU93/8YHdEwMLSM7ZcmtqhABEGDtBRPSgwiiAyYmn9n9Jow4FuE+XgPfdjfCRhTZgRTdN5tNLqPPT6svnADmBPDT6tBatV8tAnit+s+/u0IEZChVTvhfq4K/uohAqkwAZ2HvqoF7uw+1dRqEiTTGPkogWSppz245Z3et23eH4Gmzo9qXhTmcRuRiCplkAVlDAErxI3AwAG814CkkEbuexug3Gp2MzeERAex7rQoBpwF/yiKARx7kYd9bDW+nC3W1GowHKYz+PvHkZdZWiMoTNVsPJ4CfqMP8xy86ApwAftEluEr95wTwKgHJX1OJACeAuT6sFQKcAN5EBPBaKdnTfHe1COCn6QNvyxFYJQQ4AbxKQPLXcATWCQKcAF4nguDd4AisFgLPlQBmBK7PDXuTCw0n7FBzOtJfTCI+aiKeWMaIRJHaO1ud1F5Kakh/OYn4RB6J5Jz2zFsJ7LQvILDd+JVPke3Ct44bsw2i8x7WTqTmgCBDkGT4TlbBv8MBXyqGbH8K/ZcZAVxuXHpXYRV298/td50XarMHLfsAR05H5MP47HJ8pWPTRTamiiPQ80pAX9YRH81BIEBKIy4Nnp1MWBAH9rPS7xn0FiAVD33bGvOi7Zch1iV/ssj3RbsM50u18DbZUFWMItmXJlJ+9n2gJR2YkWVl/0vHzdndzYvx+JWyqMSNOlySPRs7k3tZFUq6wzAWPHag3ofqHQpa9gPTn8Yx9WVqdgnoxTCcpYMV/S7Lu/KbcwGs7DeKKJLALbk/EqHVYSY7MPkvJITH2JDVvkLn5+IVZmVsfWjpEhCqzpHuxuaW46NxzLHFp7HdynFUymIh3Z3b/3JbamfdhSSU8WP/RvZQ/tEq2vw8+ZVkRXo7x+YWwmsxAxJL/q+E56OflaTNhrCU7a/YdmUoYQd8J8PwVwF+RgDfymCgW4eyLQznFquUvjCtYeTLFJVwtkr3y5DcNiKOvY0SnKMRJHszGLmTR84s9ZkdrPLYoO4II9BpQ327ifSlJCZ+E0OmCGRLBLCt2WV932nS94e6NYz25On7njYH6ms0GAMZDH+ZRlYrrI+7RSvlxQjgeh8a94qobc6T7USvWeXTZw7wMbsp+YGy/5lXAvqyjrG7Rsn2S7pU9vsLxavnYXslb8N0j9X2W07Vj2Wr4lL9XxXbKfl+ZjurEe8XG9iicbcUt8rfX0Xw5hLAqYdp9H2rI28UK3KoReLeLL+7RO5FSRfLF1glgwrZV+o+OwFc70Ptbhkte4uY+DCO6XNp0v2ZKz4W0P1l68jjfljC3soB5057lxM3l/DfS9ne4/r1uL+v1Hbn5Zw+2FrclHNSCegPY0iO5Qh/Gv0iOefjurfsvz8u52RdWCpuPW3cm2lfkStX5nyLxc2l+l3yPZU5+oJ4LJlzzmkx15+V+/2YnI987mL54+NyvpLtUt74hDmj0uChyk0hV5Zy9r6LWSs2Pc0zF68qFjf9pLuhcCnnvDOnBPRScWAp23+WtluRe1KevpDvWc58baVYlsddUnmSL1XQmOMDlzF3Zu3mzxcfE7dKujur+6X5u/Vvy8xZF5k3SR4VjgO18NfJpHvRe2n0Xcpa858Z7Cvi1kLzvYXiFmtb8c1yHkbzhxl9sT7AZFqePyw571qxDBePu2R7L9Ui5MyiqhClsc+zvae2/SXi3kI531zbZSWgG7107YPXaVLOG++dUwL6WcwXV2u+96Rxqzx+ZmOMAK73w9XuREsXgLEMjT+VLEAr60Nl3J2lt4+fLz427rBvLBX3SmtLC8aN5druUnFnpTrP261LBDgBvC7FwjvFEVgxAnNnwit+EW/IEeAIrA8EnisBLAqQmgNwNrvQ0JaDENcwdi5JBICxnHUAWaT27hYHGlpzyEes9lq8AGPu5b/sLpSAA956G8LNyiyw80kD+kAcmUkTyViJBCv/QpUAvxOuWhtCzQpkdo+gKMJWZ4calGEzdeQSJpKTeVoYtR4Tec1A8loGmRGT7ndd6dlg0a1CqnXDXaMgUC0BLhXs37xVgFTIQ+vXYaYLjxZCC0XkJpLQxzXExgrQGQsCoJIAtmfTGBySoedleqeslrqt68gns4jd1ZGeyNG9rLPWk9kk1u+AWmVHuFmF3c1msBVPPANzSsNUv4lMbKUjXsIO2KTI74SjhslChWp/FILYhInd6ayqRTjiUUzfW4AAZrILOOGi9gpktSKE5QpAIgNtPEv9N7T5K+mCQ4FU54arWiXcRKmyr+z3BvRRneSezRRI7kx2aq0T/moJDr8MuGxwBEV4woA+ZCA7YpDsymgVklnkJ1KIj+WQmCj9K+u33wFnrR3hJgWy7VG/i3oe+mAcmbEsUjEgt8Cl10xf1BYfHPYCHHoShuxA1u6Cxwc4nOUxMGmbyDzQkLyuganyvFe5VMI/2KTSwsmsh304qyPZp9M9TaQ7NpnG76yx0fhlrwI4VXjCAuzOArSHBvRojgisMtr5yTTMiTRiY3lk4qV/Zffn+R3wN6gINs6x3bhOtpuezJHtLvVI1S7INS6SndM7J30xDBS1LGL3dCSHzFm6z9rYGH5GijapZGxuwGmD1wfIM90xUTBMJK9nkBkwoD+Fzc8bg9cOMeggnfeEZikdzLEU9MEEjV1LLT56Zh9Md9ldWP5qEWqFDlmtDOTiBhLXMtAmc6S7q8cliWAbNNR6O2wOkM/UpnPkM8WAHbJXhcuZg5DNIT1qwswWLXuw2yEHnah+1QN3CChcjSDZl8XkKCtdWtqAYrdBrXEieNgPf6sMry+H1OUYpj+ZRkIDMhRHREhuxfq+XIBq6khP5ZGOFyAyf+aR4HLmkU+ZSI/krHLaaxyOBVWCVOOGo8ZO8lJ8Kvl+d0iA010kv69PWbZT7mt+OoPcRIr8fvl+r7kEMPP7U1HZ8kfukg2YJqBnEe/RkegzSPdnxv88bA85FAssXmpI9+mke6t2o7DHDiHAbEeBt2q2z2J+hvkO5jczczeMVcqflVuv9cBOspBgc8yd+pjIp3QkrmnQxp8u3i+odhVxj8VdpSLu0aJyNgt9UkfsrlWFZLWwm0sAs7yM6Y/TJ8EXLsf+ctzLkvzKca9yHILLymE8NQrhN4tDZYasZ5EZZv3XYZpF5FleWOuGrcZBvtrmV0j3nSxuhorQBgxkx8xZul+IZynviY/lkZxcXetlPorZoq9Ghjc4J+chtE2k72pI3tJId+dWVGa+m42Hjd0TmNN+Kdt7Wh+0RLzOTWsUN5gfTMVnf6icc3pqVPI9LGeRPArlLFK+lHNmKnLOvJVzZiesnNMo5ZxP231qTzmnE7YqO9nwvJxTzyIX1RG9l4U2lZ+XswqKSNgvFffMGMvZNGhT8+Me+eFayw/PypWpc0z3TZhTzPYzyMbyj+LmY3Jl5neyw2mK20Z2ibjtVEr5vwp/1dycc3Y7czwFfcDKBfScTDmf3S3AoaeQkxVkbB64vYDLXW7H7MREdpDZbgZZozg/53MohL+vQUWoaXbuBd0E4hkkRgzKmRckgcvxo1FFsGF2e6ZnLGe362nK2VeDABZYzlnnhrO6Iud02eAJAXZHAVr/MnPOEkRS2AmZbFeEyzfXdg3KeWP3skgOWDnj6noeUN4rh6z45fLPzv1g6CikLL+fGltgvvY0BuizQww4EK7OQ0UBsXt5FF0KHHudsNtFlKeMhWyOYqg2rpPe5SudH7t/1e+AvZrNFxWozgr8WNzSdRjT1nyT2c7MfFMQoLZ4yeadOgvMAuXcNo9EObf1LGF75Z9Uzt3ZvKlivsfsmumeTcqT7kVuzSeAhaVsj+0SzmahjVpzBiNbtOKuwwbZp8LfKUFxiDAmrP872dzd0JHPGIhNiMgXZfgJEyt+pu9oSN7OLhg/VizGku0FGlUElrK92CIEsMtGaybBxgXme5pBth8bNDA9tPAdAmLIAbnWQ7bj9i8UNw2kbmlI3bXGnWfz61o3XDWl+bVbheBm80VAlQvQBnQY8fzs+eJECvpEhuK+Vt6Az/rtdyw4T7XiXhzpqcK8uFfGWal1WfNl/dF8T2A+hM33ZlJIEwXdoLlyetCYv8bDkhw2twizuKXC4Z0zfp2tG1m6n4lYtiv47TR+X7UMbxVb67FB8co0fqRzNH7TKM7kF0Ujj/xEEplxneJurrz+tITPMIaTyA4nkYoC2SUuExZsLO55rLl7VcUaEZleOecs2W5FzsnmmQw7W0Ah2y2IIjSbB3aPCI+30nYN6MxnsLiTstZK+LNxEeAE8MaVLR/Z5kSAE8CbU+581BsYgedHAAsQJAm2vSG425yoEeMwxzLo7zagp5YzjRYgqDLsXWF4mmyoERPIDFmnyhiBMO9x24BqD8IdDjTstFsnOUQRskdEIa4hc3kU0d4sIsOYfZcmI45rPPBvcaJhhw2K3dq2K7pkSDaBSNiCUaBvPloAyVJyP/1FEvH7WbD1nZUuyrJJuNwWQLDVhpoWGWxBi/2n2Fkvisiz5JvdI1aeFucKMPunkelPYbw3By0xhwCWE3AWsxhP2pGXFAQZuWCzxiSJWRQzGibOJBG7n4WmF9n1ovSwCbPgkCE3eeBqdKK2SYGDYTcDtAAxnUZuKo2xaxriwyZMrbBq98ywCQktGDW54W1yoKZJIVnMSJqJ06FAzJmQJ6OYvF1BALMNsaoM0Wu19zU5UNuokPxm2ucLkDIZZIbTGGUn69hiYJkEZpFOliCH7HDsDMDfYEMoyPS3oj1JWEfmQRpTnyWRTuRJ7vKWABxtXtQ0y3Az8k6WINkA1Q7k0wXkMta90TME6FSa5DfZZ2Kyv6Q1Npl00MtOuu+0w+ZkC0ECJLcEFHPQLo8ifidJurvQYqIcdsB5sA4+fxEBIwpNcSCleuF1F+FwsC8LEG1FSG4TyW8TiH4URVIvIlNmgEu2IlU5SP5VrSrCTeUlIKYAIkRWfl3MItqdwuSFFDStCEOWSXe9zL6bZaguCWC6awMkGcin8sjrs8k2cygGvT+Gid48EpGSdrGT0zUeVHc6UL/dRv1lZdglj4T8ZIpsd/qhQeNfiLVkussISFu7F452L8nO7RZm61YY7zMAACAASURBVC4MCPks9T16W0OWbaowLbuydQbhOlSHgBmDK59GQvWhYLfB4ylCka3T1JIrB4gGYRfrTiPJFlNXavRznVfYTYuaDTvsJQKcyUuC5Bah359C5soYjT0+uUhgkkWyHceOAOkQGz8jgB/ZLhtlFvqEhunPk0iyjQnPYjHzSeOmzw22GMOqO7hdeaS+iCDxUEcsARSZPTN/5HPAUedAaI8T7loJNnsRmetRxM9EEIsCySVI8SftzvP8PSt9zWzH0+pCdYtMCyjkg+zWpgOynTJRXupYbiQOoz9Gfj8+bkl3hgD2m6iWExhP2JE0VARqRDhpAw+zXYNsd+pCCpOXUuT3zfKantdOcfOxtje0CDpsEVgW4djmh7PTt4DtsXYGirkspj5PIM6ImAVItBVjH3JBqPGgYSfb+MV8FssbWNyXYPRGyXdMDhcRnVjcdtjGH+fOADxtLuq/zT7XdnSY0xqmmO081Kn/y8lgljUmUQRbiKa41+xEzRYVqqO8mGhVJZBFZrsZRM6mkBwxkNGWqOCxrI9aP5ohgNscpDsstownbHAHJFoUpLyA7Ydz5ZDtSyP+aQzxiIlkOf9id546ZCjVTtg7ffDVKAgxAlUsu2lWRSEPEVmkezPke9OxPOMFIG0JwNnqJt0n4kORINtAeU+O5Twst6gYC9v4kOufxkRfDtNDq+R4GYmnSFCb3XDuCCAYluD3WzH/UYbJgmQWsfMpTH+dIr9ZXsykXI3FnRYP7B1M90V4fZXt2fhNSMhi+koa091paGzjmL5IBY4nkB39lJ2crvGgdrsdtVtLcZNtBPJIyI0moF0ZxdTDHCZHZ7+Ycs4tAYRabIT/rJyzWEQ+NTfnzMPsjyL9MEX4l3POJ+3uvN8z3WdEDcs5m52oblPh9JZJsFLcFbPIJzKIfJ1C/KGOTGXOWY57O0txLyBAqcz5SIpZ2ixJcW94TtxTJMoZme2znJPZPiORHsmeaaCO7HDGaj9ukvzp70x3arxwsOpGO+1wB1m/RYhOEZJLpJwtdWOa4nZ6oWpH7BSaTQLL3Zjv9NWrpD/M3uj9ikRyUR0CBFa1hm2eujeN5PVJRMeBTE6lnM9TKyNoRGFKCuUtbjfgItJJgKBYOZ92J4VplvPFC0iVSQR2iovlGEGW87kRZnOsJoVszhq/AME0KeeP9WYo59dZPquX0KH2MljOqDS6yfdW1SuzbIeRBWxOISVSkCOrRAC7FCgs52x1ku6qLFcuzZckaZGcc7Ai5yxtHhGY7B0SbG1e2LdaccvjmZ8zitAxeTGF6PUM2S4jaFZl4xzdGS2S7jMdYrrvCZXZp5LuCzpgaoicTSJ6JwstW0QutypfB2q9kJu8aN1WgEfNY/xCDnmnAtdhF2x2EbYCSD8YCWU+mECiJ4XIgwLNmcgvM9tlOUyTG24Wt9psFZs3rKVDlnOYU1bcSgwa0Jjtsu6LAlwH6+De6qH5iigUkFB8NH/wuIuluTsge0wY4xrl3PFBg3SX2pfnez4VcqMH/iY76a5UabssNtlliIZB88WJGxUEsGDFLbnKQX6bbC9QYXv0iQKY7DP9pbg1lSP5s4pkar0T9a+qcPolZPtEyDYJzhqZ/HzR1BHpFWDoMkKtNthDRYhuE/Gv4pj+NIZUDsg+bfiSrLWRGdtrUlHVsITtTcwhgNld8cz3VDshN7pR3awiVCtX2K4AQddpvhy5ncHELY3WP2YIyFLcZLbDfCezHa934bgZPZNE9EKacqa8x0Zxx9dip7UO2V5huyKL+3kUzDnzxf5paP0Jmi+mpksZgd9BOWvddjtqFoh7LOeb6s9hak7cK8cf+7YQnGy+Z0Rnzfe8niLkyvmeoCP6UQyxq2maL5vlhIQdd5dFKMx2S7r/aPPGo7hVSFu2yzZeZrIFIOyG3OZHVYuKcIOV84iqQDkPckVr/BUVcgqaSTlP4mEGE335R+sV1R6oDdZ80VfLfAbbgGvF/eyNCaSvTSAyBCSjC0dopvuS3wZ7px/eRjvJT2L31s/8vAgJOsXNyQtJJEdNaOmCdcBdlay40+pEwJimY+4J1Qu7SyTbtebugOQxoQ+mCb/4mInUauU8T5108Bc8CwQ4AfwsUOXv5AisHQKcAF477PmXOQLPBIHnRwArEBQVgTeC8HaqsPVGoPWlMdZboN20j38UiA47AqeC8DRLsPVNIN2Xofa5hbYTslM0NgU2twS7V4QAlcqL+o66YXPkkGck2kIEMFvAtslQXBIcXgkiS+4lGe69PrhabHBrKZqEjt8zKk4+FFDI5WFETOTYYtlTnKYj4tXFdgpLsDkFCCF2itGB2q2AmjcRY6UQp3K08MQeKv2cMZHL5GhBJl8i8egE8Eu1qA6a8NoM6BENqTEDsUETOZ0tTqnwvuSAe4uE3PVpZO6lEBnMz5wgluo8VHo61C7AZStAv6UhO52jk45FqgsmwbXdBWetDGk8gUx/GmP3TBhsUvy0jwDITT7Ym10IbRFgy+et76fy9H1ajrJJFlEXkuHXo4g/qCCAJYHaO1qcCG8RILNd67c06JlCqb0E0anAvd0Jm7MIaSyOeF+WZErloJkOhF1wNjtRt0+BlMohez2NrF6s2LnKdLaAXCoHYzKHPDvJxPrFTj+5ZNidAp10ZJM8f4uEmg4geTmD+NUM9aHMtxSNHAoZE0b60eltWky0K1CcTAdFiBI7SaGS7rpaZdLd1DII4ECTirDPRDGjw4wZiPYbSNEpYwX2Zjt8R50Qx1ModE9iYiCP6MwJZBlwOuBpkBBqF6FP5aFFyqsUjIxQ4Wi1w3fIDmkijWJPHKP3DUTHChBdCmSXBLtTpBMFDMearYDXX0DsXAopdiKj8gS0ZtL49XQRZnkxUZYAtpDulmjTAfueHLDDd8QNVdBp/NElCGClzk26EWgW4A0VoF3PIDug03cZ/QBIcGx1wrXdCXk6icJIGpFrGlLj1glLtUQAM+x8DhO5ONu1beFnpK3+eA444NmlonB1CtqtBCYG89BSy/FjyzAOm0yLaWzsqoNN6FXYWx3wH/UAg9PIPY4ADrmg1DlR26XCZS8iS6eVHvkMqwd5FNhp8kgOuRK5skq9X8YAF/lJtZcWUVoOqXDbTMS/iNAiPyOA5RY/7Fv9CFSDNjGYk3lIbhnOrXaYvVFoF8cxNQ7Ep1f++TVtyRYo2YYX8vsipIAdCLlQ1S4gWF0kwin5QJ9F1BeyFbZTiqEzBHCDiOpgjvx+ZjyL2JCJbJyl8Aph5jvkQKEnBvNmjPx+sryYtlzbW4wAZps3wi5U71FRtUWGxnRvsGx7ZYTZ4hGLlzmY8fmn+J5KDuwUkF0hv2kj21Fga3KS7xAn4uQ7liSAg06wygF1+1Q6waBdSyM7VY575Z6xTWB58vusGscjkuSpem41djmg+G0UdxW1iPQYs9OyZaoQnSr8Bx1w+AsQeuKI3c9g9L5J8edpnxkCuNNDeYOk66Q/bHNXYpR5RgmST4W7y/P/s/dePXJkWZrgZ1q7Dk0Gg5pMpmBqUbJ3ukTXdC8wAwwwwD72yy6wf2cfF/OyiwUG0w+DnmkxNd1VWVWZJTIrNTNJBpkMBkOHazc3N3O5OMfcQ0cwJDNIXkMSyEy6ud/73aPu/e45B6bahj5bRuFeiIXpOACj940rWbgXKBunh95iyLY36gz8pgI1bcB90YGhddj2lr5uIP91hK6jQXJUjnnUpMF+MzMlY+QiUP5jHdVbjU0X67pRG72gyX5jp+odh8KCsh9zLpeWp/Vv3mkgpD+bLigQzh20Sn2/v8GXqTmb/U7ynMLzZ9m/H/b9PemeAmPSgnvDhebXIa34WP28gQrFZEeIGdfmSpVDDLo8osCky2LQoQ2Rn3ehhQE6n9LFqe0E8E4xpzZqsd/WW/2Ys7g15myiHXT48uamLMBDAd9/yTK5vH/uogwzAQRLbbTXsos1QNGRfMOEe0YG7lXg34tjTorr+On7vbFXdNh7+L1OFNueTX6PlifrwqDLji9rsOQuGp9TttJ6zDnwm51G//1oQ/Y9vW9oUChm8yiDKvbb7ksOEm86bHeiPQhgIiCVswk4520MXZEhl5oIKW5p9tCkeDDnwiCffkmH1o4Q3iui/G0DRaqgEFH1lZgATl6wkUs2oTTjCh8Us8S6q0MfMZB824baaKD7WQGFmRbyC3FcR5de1Mkk3HOEv4TefISILsZxznAsu1pWh3vN4d+nmHn1XhP5mXjDQXEvvZ+gy4IXJLQfhojuxLI/uFfIGZhXMkgoDY7ZjyMDmGL1XWPOZD/m3FKhhYgUijnDem+NwNao6suVDFKTMpKj3Vh3ZzbGjDLM8zbrrlquobfkY/WzkMmQY9FdU+eYm+Jtbwhs91u1wV4qliXvponENY1lP7znY/FuE0HlGPZbtIBEAE8mMfWyhsyojIj0fSVEtBRwlYkwlFg+zTETKTdAh2Lm9+t8gYf3orYJNWmy36I9FY2/s1ZVSYNkxH7LHgJwv4LqdIClu8045u8TwN4LKd6vmFydJkJ1voniwybd/oPs6Ei9Y8N0Oyy7lXsNLD/qxJe3FSLOE7DOOchdBFTaC99qIAoH+z3wfo/W101JLHuF2+sEMO0lTYr5L1C1IwCFCCH5fdI9lu6+37vhclY5+a3yNwFWvwzRSbpQx12M/8hGckSCVAhRX+yhsiAhcVWHe44urYaIFlvwH/SgjBpw3rHQvlVE9FEexTzg71WNZB/2lLJmab+7pnszIaK7e+heuJkAlhMGlLNJJM9rrLstusR+b4vfGjN5v6RV68BSjffK5YX+LpYqT+RcZK8ZGHtFW/N7my/Ck5x20aSL1sV2HDPRhRBH532u4UiQMzakIbJxlAzb4Zi3vrDhkg19Q9BEh886NhDQ5PdMlX3eTn6vTReG90EAk91MmrHdDFZi2WsF/f3e6xa867Tfy6PxTY33y416P+YyDUiuyX7LzsS6S+dA8RPrbuINC955hWU/mK6z7kYtmr8Gw5Fh0GXprANz3GC/KxWbKP3B5worgzOPXqfLZz2t/vxZ9ukx4suxdF6l0eVxivEv20i+46F3ZxXNvQhgWYJ5OQObLl+c7UFt9P1ObeD36GKMCueGCystQS358KcDjluaRM73CeDE1QSGkk3o3SZalQiVuRbKs6Q9OsdzdNagqy30Ps+jdD/i/fKJtQ3bh86Ij5wsAoIAPll8xbcLBJ40AoIAftKIi98TCJwwAk+MADZMyK6D0b90kZySEX24zIFksbBzGdtt0zYsKGkHYz9x4Q710Pz9Cmr3G/w+lwd97GNCTdkY+psUv49PFlHdiQDe9j0KJFXjvpSpF2yk/BIaD3zuN0sb4xN/xpPQpzxMvQrY7Qgr/63MB7Jr/dh2GcAaAZxuIaGGCGaqKN8PsDxNJG28qSEyPfW6C2chj+aDGua+avXL8Eowrmdgv5TGcLYBox5g+V9rqBKJMCCAZQXOmzkkrjsY0n0+EJj9XYCgX9rr8LgQuSzDfj0H97qLrEMbzjpWflPnUuED4ntrucr1HsAAHaaZL+fgXXV4/J1HdSz/q89ZuvFmSoHiGXDezCJ1TuPxV27X8eiDAC0qB0skyJkkvEsOpl5V+PcLvyyiWurAH+zG9jNBzwAmUhi+oeH8a0Dxf1aw+qva5h7A+/keLsBmYuhv0kjdNFh2g30QwJlzBobSLbQXa6g/qGJluoXyYkwAW5c9ZH6ahdsOeP3nbrWw8m1/Q6+pgGXCG5aQneig/LCFcv+gj9O5oMN5IYH0T7NItutwCyXMfBxhuU8ErE0p5wJnUiy7VFpu5e/LfOBPsrsvlV37IhP6sMPzt50Wz7+8EwHMN7EVzjxMvj2MhBXAalax+ps6Src3H+ZZ11Nwb9Jt9Qhmq4Hl96vcbypsA9rlOAN4KNNGyozQeEC6U8fKvRbCGs1fQ+qHGaTfS8JeyKMzU2HdWbuRvq813e+H6CDfhPuix/NXF0voPY4AJptxzsPUawocNFH4ZYEzJmoht4w9vc8Y2boEpl5V4eptlD8oxTqvKtDHXVgTDnSlCanRhv+wAyWlI/WWh95cGc1PF/mWe3m3rOjTO+udR0Y9gCdSmLwpYXSyy3a/+FmwuQfwDm+uEcDjRAC30Jipovatz7rp5/nKPtybSWR+koVTLEObK7LsFud308hddG83AjgT9/0+e1PF+AWw3Sx97qMa4vgy5Pe9lqSrJpyrse5opSrbjj0JYD4IT7DuJMwWir8koiVENcKxVbfYc/i2BS2pITveAdptFKbpwG8QZ2hQPBOZn+SQuqAiWSyhfKeOmY/C9WycfWOz/YNbCWC5Umfbt3ovwuoDonGIwDXhvJVDekJGTvdR/KKORx8G6KgKl3dnuzupIqHUUL/ls98O2xsI4JwF99UMX4oi21v+uIbVD2psd5sDEaRM1okkxl5SuR8g+Y3Chz7qG3sAH2Geu7468NcvGDj/mozy78oofVBm2Q13aLWw9j1UMUNVYE4lkHx7CIlkk+dPfqfwWWMTAWxe8OC8lkV2qAVPD7H862pcgaKNteorxzM12q6bMM/EftOUQuBTuji1nQDe9nsTKRhTLvtt7gH892VUFx8fcx553JYB2TWQnehCV0n2mwjXCC4VkmJwzJJ6yUKyVELjvs+9LMNqXz/WYmUFTq+Jwv+M/R6t32MPm2kNJ5KwzpPflGE0QrZdlUXKcD9MewQ6iDeR/mEKub9Kst1p7UUA04W3G8NIXLYwPh4iIoLvlzXOcGYCOOvBOudi4i0PNkK0bi2h8KCJldnYoVOPUyKAUxcdtvu9os+6uzLdRGE2JoCNMw7j51lN2AsFrHwdYeEOCbYEJWnCvJlD6pzKMXPtMx/Lv4oz3GMCWIY27sB9M4dMroMhzcfCn+pY/CREBwpkqjrzehbJcYlj9sqf61j9fXzZcaA6+pkE7DdGkXUjDOOYCOCtQjfkst+ceg3I5dpxzPnNlh7AG98hbFWVK8Ww7XIacLqx7pZuDao5xQQ4VTUg25XNNmGjgZVfV7lyEuvuUeMqg1o+WMiMd+B4HZb9ID8wiDGpk/pRHHOS3e/MVnkPWlu7mHlE7RsQwK+ZyI5JXOGifs9H+dMK/FIX9UiCOkVEkYuJFwGl0kDxH4uorrQ5i5UJYE/n/YLca6Nwr4Xm2v6YLm8bHHOkrho8/tp0vIfm8vEDAvhGGsPpFvQoYNmly0UUt/R65Pcslt3kWYVj7sp0wHFLpxVnv9J+0btssey1H8b7xcBfJ88Uyuwn/RjXWPbWegDLCpQEXYwYRuK8zna7cYf8ls8Z1gMCmP0e+a0plde/+nkNK7+pIrRdSCNEALt82VSar6D0bRdL91UMvesie9OEslRG436AhT/1IE86yPxNGvKDPLqfrXBFgOqRLi3GVQMGupdz6yh9VEf+D1t07yzp3hj33x6m/ttrPYAlqMMOV1bLnAGGswHyv/WR/2PQv/jUv7h03oPzVhY5N0Ja8jH7AWUD91v/DPz1izrvl2m/UfxTle1mtHO16J2FlXoAn03yXjlptzjmpfZCtF/c/0lL3++d7fs9msU+CWCSvaQRIXhAe8E6n5VEfn+/R7r3ToJlrz1TZdkbtF0BEcCOybJvmrHsN4obdVdH+i+zSL/usN+is5YHH0cIShtibkpYmEjBvWiz7cJCg22XX+vw/Pf/xPvFxOsJ9vvydB6d3QhgReGqDSz71x2W/fZDkuv4YsfgrIQuHZLsJy8byGWaaNzz2fYFVL1EjjOAk9cS8aVBP9bd/L0QK/fJ8uvQshbrfmIYjF/xToPPG3btI7//yYpPnlIEBAF8ShdGDEsgcEgEBAF8SODEawKB04rAEyOAsy7k8QTOvakgmWqj+I8lVO6FvHnc1+Z5yIM64eHcWwpnhxX+scTlQf3OfkmN55AAfm2ESzla9RrmPmugPN/sl66OyxI5b47AezGFXKuI7lINDz+JUC/SSYYK780MEm+m4ZULwGIVC1804Rc2lGGkslnn07AvuJi83oFSCbH8DxXU8m0u73T4RwNkA9mfZZB80YA6vcK33Ve/jTNk16ouWWq88Thn8oZ+nQCmMoIakt8fQuKyyeNvzNSx8GWT318rZ0flwKbSvKmZvN5FeLuO5X+sIGj1EK0RwES8m1ArPmofLXGpyeLqAWb2XRPAwxKG1CoKtwMsfBmX7YozxSTokwm4b48gY0XItoq89kt3+qn0XAJagqJKUPQel21e73dN85dhXKD3R5HVAy6ddSoIYCKuXQeplzyM/iABaa6I9p08Vqm89Eq89oP1lzMOFCob9paG5FAXtfcLqE43UPUB5WKfAFZrcJtVzH/aQHG2hXZIJc5j3bFfG4J3M8u6I61UGb9jO4zbJGKHJYCJxDKRMFqo/WmJy93nl7eUuz+AKD+Rj24kgK0eyn8O+Ia5cd2BEYVQygGWvglRXOiiq1lwLzkY+4EHaUEQwIP12VQCWqlg/vMGlm9HnGnT5XKRMpd6Y92VqnD9MsvuIJNr+zoflgC2MH5JZdmrfF1BYQkIj+YYDiGChyWAk6w7Ka8N/6NllO4FPP72QQ4zDzFafoVKaVIFCy22Vu1NrSakuHLFO6NI0uWedgnVb0+AAKYS0EoFwaM65j9r8EW3uNSrxBkr5Dczl3Wcvd6B/6mP5X+qouHawJjLdtf1OujeWeEsLfLb1FZi3e9qkIc9pF+wMPamhvCLMmoflNjuBoPbXd85AWzj/Gsmgi9WUf00z5UF/J3K9g7WmOIF14Z3hfxOElqliu6dZS6RWlrY2PJBgpy0IA95GHldR+6yjOr7BdS+8nn+zb1I5gPL01NIAJPsU9yhU9lXoEP+du2MPG4D4bw9isRVF0OdEppzOxHAdIHIhKe34H90AL+3RgDHftPuhnHMN9Pk9X8sgbxtfQ5GAHMG12tjSE6ZGNHK8B/U8fAPDbbbPSJgVQ36qI3MD3NwnTbMuRUU7kVYnI4BWiOAz+qsu9UHAeY/C5hgi0u1SqAsV+ftEaTTXY5bFr8KMfcFHfOr0HIWEj8YQiLTg1cpoHgnxOKXzc0loFMm5KkUhq+oHPPn/7WK1d9SOVcD8hkH2Z+nYSkRx+yl+9TSZHO7k1NJAHPMaCP5Qqy78nIJnTurbLcqS1t0N2Wz7Rp7U0fqDFB7P4/a7QAV/xh8w6AEtNaDrIDtfuyv6env1wYxZ7sEafWkCGANKa+D6p8KqHzbQHklbo3S7UmQMh7Msw7Gv2fAaEfwf5VHZaHF89/st2j83Q0ET1wenGKO5EWLdZfKx28jgK8meL/aWfZZdunyX9zeiVow6bxfSU4aLLvV+3WOW9pNDbJpsux5F1Sod1cQ3A845ufM+D6CuxLAtg11iOLIBPde7d1ZZnKZ1p/8/ZrfoizL4QSSV02MvaWjdaeK2m8KqMou2hkH4z+yYGttNP6YR3VVRjG0Mfo9D7kXDbS/Wkb9to+VGQPaZQ+5v0lDORYCmMsOwDjrIPuzx+jejgRwfKnLoHYTPxiCZ0RIVApY+qqJlbutzSWgczaU82mMXwXGpjpY+ocKip8EcfuONQKYyEsDtT8to/pFEfklIDhIS5bvmgBWq3DCKp+VlLbs95zXh+G9kka2WeL93swnEfzBBY2Nukulq9di7XXdJdn1biQ5ZussnhIC2DYhJRyM/jCB9HmNZd+fjs9a1kq7s+9ReK9M5DTtl+lCPO+XS134rT4BTBeP1Aqi+Trj16Dezf2YUUkaHLOmxhTGr3Q3wMwnoSCADxzTPT0vCAL46VkrMVKBwH4QEATwflASnxEIPEUInDwBHN8e1y8lYVxPYSTbgN1sYOm3dS59R5TT3pen++9fTcG6lsRIpgG9HvD7tcX2Pt4fLMZzSgCjBKMaHxaslWzqQ2K/Ngr3hTQTqL2VGn+mXozLhKZ+kEH6Byk4VR9yqYHKEpWH3iDY9LGkBS2nI3Omjd5ywDdWa6ttztQ59EMNcAwLoz9LIX1N47KF9Tvb+93ungGsQjbi2+bJGxaPv1OIUF5aL4/NY6MbtykL1rCC7Nk26l/4PP56q4eQSkAnLRgjVJLNhu30oHYbiGo9NCrxzHrtDrrlBqJyi2/Id3ciB75rAjgHDKGE5a/iXtkbHyaK6EZ4PxuD1n7x9lo3w/jAMGtAn7BgGBK4ouGGh/oja1QysO3Drp0SAljXgISLzCsOxn/ooH2rgMaf8yis7nCAb5iQHAejP3GROi9zRQH/bp1Lssnn+wSwVIYTVDjDrvho8wJbLw/DfTnHuqMUq3yjvrZysLzm/enIIQjgpAWVbl1ftOFlFZbddr2DoIx40019HcsNtMoR6qUNpbf3N6CT+1TO4x62k29bSA7JiOYiULnNntRFpxyiRT2LZ1uoUSnjhIvkdTp4c4DZCsI/LqOwAlTLJze8J/rNR80A9uIsq5k/h1j8ZnOPBONSGvbrYxjSakiEZf4M9SDf+TkgAUzlAJMW0udtpCdNqJ0GEFFlCToYi3+h64e8npRBER5X2fQdB38IAjhhQs6Q3XeQGFZ4/FTqtlEeXJ7osd0n3fFJd/bVvuIgkiNzv2+2u2mNqspyR4DBQ/2M9ckkLE+CF5RQmj4BAnjbpaoNERqVSZ5IIXPNxNSrMhpfVlH4ZQk100V32GW7axsthH9YRuVhxDq5iTyjZvCmjeQrLtve7u0ioj9tKYX5XRHAVD4xZcE7a/P6awihtCO2m81+7NNrNNl2BuUu/4ljCRVIOEhcczFB9mg+tkfFFaCyte+ebvD8h3/sIveageaHK6jfqnIlm2hAgB9EXHb97FNIANMFA1WBMWFBz+os+xSKrT0yWPbNrAavXkLwcAsBvMnvydC6IVr79XuDeHaI1t6Gk5KgdRto+rTO/U1Kl/xQA81yk/3mWg/MHdfgYAQwtXwwb44ged7CaMpH434dc7/xEVGvTSKnXQvGhIOR91Jw9Cbk+yso3I+4BQ49awTw5HO0YwAAIABJREFURD/DkezCx+EGAh2gEsx0aTKT7bJvWPyygUefk2/QoI/YcZbWqAyn4iNYXe8rvzY9s68fo+CYOf8/Ksi/X0egW1DOuRj9eRJGK0DnkyUUZ7f33Dy1BHDCReolFxM/dNCZLiL8eJXtVq0f66/NXzdZd8lupa+pHDMSsUcxY3OnNkQH0uN4n8uyP2yw7NO9ko0PxUbGqM12v71wEgRwv/IFXbCmqjEzEaqNDResLQNqykDqkgqVWjjc89Eod9BguyVz5SXjjAkjrYMSmjf5LZUunSZhphTW3eq3OxDA1HoAJbQW4r9rDDL76dttLb7wO2nEF37p4tPHIdo9A0rCwchPk0hMSuh+sogaEbjzmyuL7UoAOw600dhu08UlstvUGor2DOuXT0jBqMywg8QL8Z4BDyuIfr+CYstF040JYEtqov6bPKpFGWW4TAAP3dDR/GQJ/m0fq/MmdCqVe1wEsEQG0YI15WL0ZwPdW0RxtrOt362+KwGswzrvcjUnz+7wfpn2MTWuFrPhsTX2jamJLpL9zPriR3XOTm1RTJC0kDhnI3vBZrspNak8ObesjmO+eoRuhWK+zu49479rAhgl2H6F5ao4t2W/98oI3JeyLHtyocp7wtpahn7cv5t01xiKdXeT36I82MkE/x3pbvTolBDArg0p5WDiRy63S6KYrXa3zrLf2mjPqLKWacO+EFfgUysBot8v85lKpd4ngC/YjE0wu0Gv++JDGfZx9r3KnynejXVXZAAfyEE8VR8WBPBTtVxisAKBxyLwBAhg+omj1tJ57DzEBwQCAoE+AidPANMJTpxRmnwvA2c5D8yVsfBNG7XCfgr70C5YQeK9HJJvJOEsr3L5K3q/PjiA29dqCgJ4fwRwfGie+Tcp5H6ShNOj/+rtkgEhAVIHkhSifrd2PASwY0FKUkktD5kLKlqfLqJ2IAJYh2xYXOo7/boLl4+39hp/i8df/lN1nQAmeSJXpGuQ6HDoRRfjP3BhmjKoGy9vaP0mWvdWuZTYwp32zn0In1oCONZZ50YSSSp9npLofHv7I0mQ8lV0F04bAWxj/Icmok9LqP++yD1kg23ZhwYkNS6rnbyucZmwOvXBngfkc085AUwrReW9kg6cCyS7HtwhlWWXI6x2l2W3Nl3Fwu32eimzfdnRE/yQ50DjcnoeZxjqvRYad6qo/DaP8moH1Vo/OmTChQhgG+M/MtG9V+WDN1pn/0i3T05wbgf96qeVAB7YTs+BOhTbzewVk2VvwOW0Zkto3itg/nabqyqc3HMIApgGQ5mISZdLrtL4E2Pamu5QDfXmvTzq02W2+7X8fmKYg8xQhZoyueVE8oqNtBvzi5sesrtBBCyVsPr1d0UAW5h6VUPzTgWl3+ZRgYtWii7eWLCUJurv51Gda7JObs6ejC+0eK8mMPTXaSgzBXQ/W95cCvO7IoAHsmtTDOJg9F0PI2/YoGTsARfTWfHRnF7lHohL0/1D4jUCmA5TTXQf9O1RZSd7RJpgcsZW5j2b/U74dQWrC0B4rLbraSSAFcimjtSPhpB8yUPK47a622WfUqUXSyjf3UIAr/k9F87FWHfd3Aa/19rg9+7s4vc0lbOiKJub3ndSylrM14vaaN3Lo3K3yrrfqO51VnFAAthQoV3PIXHFxsSlFtr36lj+b2XUgy4axCaMJ+FcJILOgtEMUP90Me7hOx/DczQC2OT+whwLnTfhoAd516lJkKQIkEKs/lMZeSq1m3ChnicSzYMe1dH6ZInLThcWNy/d6SaAbUz80ELrVhn1Dwpst+rbaq9ubcWyhOB2FfkFIDpydQuyMCqSP8oh9UYKKRewjO2yT+UUpKUS/PsnRQADntqMWw3NNLeX36UtH11IoHM6+mdNTlRuq8O6e91B2gMouXqb3wqbrLuF28dEANPlg1wcM6ZGgSa1djoUAWzCsTuov7+K6sOI17+7ybVvvIiZgrpYjlux1FyExndEABMxl3DjGJ90LyTdW0Rh3wQw+S8T9mWXfXFiWGPd3/UIluIOhOi24vLEawTwwG86NvtN2m8MvWyx3Rz4zfZilfcci7dbWHmwS8z31BLA623CkjcTrLvU0nur7KPVZt2tTp82AtjiigYUs9XuBiz7m6vdxHG0dT4uq21QJgDJ2aMOSkVBAB8kun9ePisI4OdlpcU8nxcEngAB/LxAKeYpEDgdCJw4AaxpgGEi87aH3Dsuel/mEd2uIL/QRbCf7B9NB0wTue95yNy00ftiFeHdKlYXegipf9C+H0EAH5gA/l88aHM19JYbqNNt3h1vudMatNEqNRF8G6EZdNd6fu17aTZ+kDKATQujPz1sBvCAAE4jdUOHNl9De7UJv7Jb+Vva5bcRLTUR3A/R6tJ/9R/aYBsajJwO94wOlUoic9UtA4qjws10AD9E7W4N1YUWqitbyICnkgBW+Ja/dcmDN6kjPSmjudhEtNDivr1rJdXSJuhWudPyYT2NGcA6ZQBTNoeH1IVnLAOYD2QkvsCgpWLZ1W2ZCTjJ0CBZOtxMF2qvCf9ODbW5CJXlDjpPosTtXkZBt6CmHc5moB6nWr6KOvVj+3Pcz22QZSNZGpQzaaQuGZh4oYfgmxry71cQNDnZ9Nl4nmYCmFZAp75/GsuemVH5IFCiE2FDh50G7GQH/p0q/AcBKitdRPWD+PL9LvEhCeC+7qiJePyGq8S6QxUGTB1utgtdbsG/W0V1NmK7v3c24H7GKwOSzL0onQs2UmdlqOgimm1yOc3BkamkydDOJmC5Etz6d58BHH5ZQ/6XRfimi84gA1hvxZlUMxFnk+yYAfxyPwP4ThHRR/0M4EGZ5e+SAKalIkLX0OCM67BHNZZdmUg404CRkNh2ho98+Hd9lt2gTgfxGzKA5/oVCVaB6tYMYG1DBvDrRpxFSBnA+ec5A7jfY3XKhXXBRfqsDMPsIZqN0PLXZZ+UUDuTgJnR4Po7ZAAP/J6hQUvqcM/q0K2B39NBfmPd71VRpf7AK1v8HqUt6jr0dKz7mtl/39Rje5btQm5Gse7PNVFdprYQO+n3IQjgazkubz1xWYLaaCG4H6HZHmQAG1AMGWYrQGs5QOmuzxe3Gv0Sq8dFALtZcMwfljoc8+/8kDVqI5iJ0Jhro61b0DdlIT7lGcAfrbLd2jUD+C9dpK9raP4+Lu17tAzgQeavA/Oih9RZBU4aLPvNUmfN7tM6aOMuZ2qT3T+5DOA+Afz3ZVQe7kAAbxMI8owyj9254CB1Roau9hDORmgHG3SXMoBJd5MKj796/5gIYJhQPBsjP0sieVZC56gZwFS54sEuGcCGjcSN2G9RBnDzDysoNJ/mDODNBLCttni/XC/30Kjtpvtt9Dpttk3hcov3+mvmj+I7XWO7aw9pHDPJlMZu6DBTEtx0F8G3NdTu+aiudrdfoHnqCGCaucwltK1L5LcUWA7JfhOt6hbdpez9nMGyf5ozgKtUBWunDGAjzgAe/akLrRqw7StRBrAvCOD9RPfP22cEAfy8rbiY77OOgCCAn/UVFvN77hA4aQJYckxIWQ/DrxoYuami9tsCap/VuOdZtI+yWZJr8fujbxjIXZXj9w/VM+0pJYCpL+aki6k3ZFidJvLU+3iuyb2P9zoyN1/IwaEewIcqAW0i/eMU0t/3oNxeRmu6jNUHPQTVQQ/dk1QTqh1mIPeLuAew8vUyGpRd/JD60tCcJciGDCrp5dwcRmJCR67T74VIJcEiDbIR94RKXNKg3FlGcK+O1QfdTT2hDj0DIgc8B+YZF2M/SsCzWpDur2L1TsjZlJse1+DMjeEbOqZel1H6dRmF96uod4DoQIljWzMPFhHc3l4We/Dbas6KS/0duAQ0bedV3tCm/iKHVLaLdK+KpQ/rWPxTwMR4h+avSDDPJ+G+PoKsESC1Ww/grMvzP/e6jKHRDlb/oYTy1w2e/1p7s30txC5laCn7ZaMSEEHj2khTD+AfJoCHBbRu55F/0EV1db1/NPeyTNnc12j8LR2J4S7386rda3CW6VoP4Ke1BPRemDo2lIzDskvkvnRvFbTpp2zM4y9nu6/F3fAhA4pHuptBckqBOVfgcn6Lt+Le5V1uYUt9NE2YL2SROqNgNBWgfKuOhd8FfBh13PmkRLhRaUOqAChJPaBN5d7jXtoH7wt5ADwyDjCWxNlXFYye7yL/DyWUPg/Y7u+lO2s9gL+rEtB7TZHqQnouht7yMPqey7IX3TtINZAD4McfPSQBvNvP9DNDSXeyl1S2+0QCku4cncBWIMlaXHHhpoN0t4bmQx/zvyaipxNfqlJkyK4G740RJM8a637vo/AYCGhg97YK670oJUeHfD6FzCUNZ691uQfwyj9X0fAc9EYdjP0wCddto/PNMsr3QqzOxATZxh7AUs5D+rrJtjf8sozq70tsd+NSogASJjCewthLKs69JmP1H0so/r7GfqN5IL95UHnZ4/OD/vIvemw7tXwZvUEW+xK497x31eX5q6UKOl8vc8xRXtzce17y4h7Ao6/ryF6W4z6St3zUTlMP4LEkjHMezr0uwWpHbHuo1yfhfxLXNOI8MRWJd7NIvZtCqluDtFzD3Pt1vlhHcUdPliDpCsccycsustQDeH6HDODdlpD8Xrbv987IrLsH8nuuA204fj853IPM1V8C1v3OjpeODkgAmyr0G0NIXHIxxgR4fGFxI96dSoTgqxVUHgQoUk/yDb97NALY4P7CFDPbdptj/sq3TdbduBP5Xk/ch5R6w2Z/kYElhRyzFx+0kH8Uy75EFRVMIko8jtkzZsjr9+CjEEt39rEJPIga51z2m7Rfyg53WHbL3zTYb3Z2mkhfr5M3XIxRD+DFEtq3V1h3K8tbdDdpQ8653AM2TT2Af1tA9XbAe9nD94ePq+24r6a56kMKNRgVkn0fpftNtvsk+2T7nVeGkHgpw9idTA9gyjA/KAG8IXP59QT7rc5crLv+anvdb1lqrLvnLfZb9YfHRABTD2DLQu6v0khcUCHfWkL9foCVGbqU1d8vmjLUtMmylxxR+PeLd+rctqVn26zX1P85ke2y3a7eb/D6r/cA7l+czHpIXbO4D2qLLoD8rsg9gDvp7ygDmOv5GDAnXeR+kYZJLQtu9XVvbg/da5d47kt3yLIasC66rPtmsw7l9goK33ZQnN+P7u9DMXlP5iBzM/abylwRnb7fLC9ucebDHuSJBOtuym3zfrFyP2S/s6Pu7vjz/coXZ+NsVcKEslWLD7dXJBi8bl7Nwn5zjM9KDlYCmgxKXN0u9YMsUr0a1Hysu5XZmBwf6C7L/rUEst1degD3qzy4Fx32u9Jyg21XrdLh+e//iTPVE6/Hpcbl6Tw6X6xgdQ6obb2MxvGszTFL+ryKztdL3AOY9svUjmI9uV+BnPPgXrAx/raO3ko9jluKXdQHPYBFCej9L9Fz8ElBAD8Hiyym+FwhIAjg52q5xWSfBwROmgBWRz0Y13IYGmkjl2xg8Y8+8rdDtFpbSyztjLY2kYBxbQjDw02krIDfL05HVE1nl5v3u63aU0oAZzy++X32PQuu1UL9w1WUH4QoFfee/+EJYGZZYL2chvNKChmrDq1Sx8pvA9QWWqA2jidzCDhYN8qEUpD4/jASNzwkoxJaszUsUk8o6iMJBfZ1D851D8kxE47ZhVGKN/TcEyqSONPMfiML74qNrFVHe5bGX0dQ6/L4j/ZIgKbzTfzsj7PwEh0Yj1ZRmN6BALZ0IOMh97KNM9+zEH6Sh/9xEaUCUD9QucfviABOtJEOK5j/OMDCZyHf9O5Rn8SMg+QVD2OvJWC3fGiFXUpAJ2ye/5n3LOTOy6h/uILqNz7L7sF6pu2TAKaMbU2BfSWF1NtD8Iw6rKjGa1++E/Had+J76bCupeC8nELObcAIG1j4o4/KoybbJf3yM1ACejchV3XIjonsj4lk1WDOrcK/f1oIYBmypbPuJi5ZyHkRWrM+Cn+swKeem6EEWCb0MRu5t5NwnQ7UhTxK9yKs3GnH8nk05d72tjbhgXrmJtOAY3TQXqigvtDgA7ITJcw9i3Vn/G0LI9dVtvvVW1W2HdEeRuxUE8DU/1XVkXqLyt+mWPY6D58iAljVIBkG2/3UFQPG3Coa354AAfyyg3SjjOihj4e/D9CodOMsm4zN/QrJ7qZHJJilEgrk954IAUzbPw1azkLiB1QusodEo4rSrQaW/hyiramQ0yaSbw8hOanCQxX+LR+rvwsQtnuIaR6Fe5M7NzNIjUtsewtf1LH05zrb3c7goNM2WPaHX7Nx5l2L/Yb/aQnFItDYVpb1mBV+t68j36IacK8n2HZa1Qq0R/0y5vNdrndqnvOQemcIXqIJT6pi9bd1FD8P2e+0+bBegXHeg/NqBln6jBxg8Q8+ivcOE88+bt5HKAGd8aBPuOy3HYNizhXO5n5czPm4Ee3+9xsI4HdSSFHD7cUaZv/QQHU5tuvUY1LKOSz7uSmNYz7/2wMQwOT3XBM58nvnNNbdA/k9VYeasnjtE2Myv1+9d1wEsMI9Tr13h+BO6HBrFa6oU90S4/eaHbTLIVp+Jz6g38CfHJ4AJulUoKRN9rvJMzLHzLUvAqz8rs6y+/iiGgq0URuJ748gme4gEZVR+CLA8mcRx+sSXdZ8MQnvvI3EmAkrqvP6nQgBPIg5v2chNyWj/sEKqpSlW9ylghGRq6oK+1KSbZdnN+C0q1j5XYDSrVh3O33dNS8n2Hbl3BBWJ9bd8kwcM/LltEM9WwjgqAy9UGXZLz5sxQQ8VRLKOBh5JYHh6zbMcgnh7AmXgN53BvAGAvjVBNJhGe1HNTz8QwP1QifWXbpsORLrbnZC4bUvTx8XAUwXgjV4tF+8ZPF+MXxQx+JHIcKALqwqcF5MwL3qsew5ahtGuYTVW30CWFZBPUqT7wwheV5nvxXc8dl2N6INfitlwia/dUZhv1X+mi7F+mjZLs/tO+kB3PepB9a94oAAJs2WoY05sF/PIjXc5f1+4Q91FP7c6PutQwn1+kuywvtl7+Ukcj/KwlwtQp6N/eY2Ajjl8OWos9+zkBruxX5nOuCYd/8XLL4jAvj7WaTCMpQVkv0Alfm+36LLbHTh9rUEhi4ZLPvBzA4loCm+yHqwzzt81qPVGzx/qtpW2krc7rkkByCAVYUrQnHMds3hmIX2WyT79XKnf1YS+yaye4nzBnJOA8FMnW0fVeDryCID+Iga8ky+LgjgZ3JZxaSeYwQEAfwcL76Y+rOJwMkRwHFpK/NiAu57I0jDh1cp4tEXdLN8P7VG4/etq6n4/VYFdqmE2S+aKD56/PuULUCHIqopU0U3qkkJxTWQ+p4HK9kDpguozzdRzgO9sA3q7xX6Ox3qr/d3Sb1gI+WX0HgQb17D2hNIR7EtqDkbQ+8mkRgC5EclBMtNVFb7BHCvh26jhU6jjSYF5H1oDk8Ax6ewyoQH/VwCw1dkOGYHwSd1NFbbdJ92M8lCJx/NFtqNDkK/x9lxR34kwLw6BOdyAsNnWlAaIYqfNhBSbxoigK9QOSIbhq3C6NGGvhwfhDMBTA37ZKiTSd5MDV+RoNZbqH9SRxjsQAB3ukCzjWadxt9PVaJsE0uDaivQLQkK133e+JBsaXCuOdDlNqS5EiqzTeRnt1zVpewCx0Lyhsfrpy5X0JuvoLyKtdJ9vWYbvUaLewjTH3okVYZMsmspLLuSRNkkOlLveXAv6Sy74WzAMtAKKC2qjcinMqqxPB4tAzg+zHPfyCCdA7J6gML9JvLf9o8BdQXIWHDGLWSnLJihD6VYxszHEZant2RzmAbPf+idJNJXDSiPimguNljnWn0Sqxeuy+6gjKpkqlBcHZoh0dkBz51u8NP8TbPN8/cX24wjzb1LulvrxmtPNMWEB/NqBpkpCcmhLuof+QgeRCy7g8M8+6ID55oNbbmC9oKPpdtN+IV4/Ywr3y0BLDtaPH+dzibpgFCHdd5m26Xka+jdK/Lc66WddY9kVybdsCSo2lbZlSHRgec1B2ZagjxXQv1RiPzDzrFkER5V9znb9lwSLvWbuqxBCyI071RRr3ZRpz57jgU9ayJ9UYXcaKDxVQHVhTbL1Ek8+qUMzJeHMTopI5PuoP2wgAplfX7RRKMaZ0mcyEPZso6F3FsJZF602e63F+o8z2Y/U5J0pxu2EQW9ddk/48F5fQzZQ2YAH1j3wthvDnRPMhS2nVR6VTe3yl6/1Ot5G84li+0mHRaT3Qwqx4MkHVaR3491hxu5w5y02XaotTpwt8C647PutNlvRbUuOn2/JVkql3olu6/p23UHsgrnqg1zWIE8V0bwKGDdOfplAJnqJcKlyw/XHLa73VKI5TtNNAflsdMmlFxsdxNuF1q5cuwEsPnqKJJTFkYtH+FKnKG3nuGoQ00a8F7WoUlN4NsKyg/X/R5hT9k03iUL2XM9dOYaqH/sIyQXFUcV0NIG3BsODLkFbaWK1ekQK/e2UEyUNeRYSL/ise+QHxXRna+x7A/65JLfpLiHYp6jYx9rMPldydagkexaMlfRX39i2dVHDfb7SskH5sq89lTOkv3ukM3zp/L1NH+ae3C7wX5nQACbZy24N1xopRqkpRoWbzdRWXp8PLsfG0MZ3PLAb3LvXB36kIXk9zwYtALTBdSWOqgUYtnvhp3Ybza36J4Tx5zD7ybh5SjmLCJYasWxMt+y2Tnm3M8Yd/4M+TgFzitpJgoyegA1CLF8u4lGuR9jJwxImVj2k1kZWrmM2hYC+LF+T1N57YxU3+/Nhmx71uIOsh2Wyrq/3W8qkI3Ybxpuj/2mPxtidbaDLi2fJLHdUWyVbY9CJSOgw33FReptB7hbRPtBlW0P7xs2xZx0yK7DfScHd1yFWyqjWYj3JpQFvO1pxzFfs96NY9Yj9QCOAzGSe4qZExdNDF+W0Z5tIPg0YBJgW45u//dpHtTyhX+fqnJcG0JqSsXwmSb8uyFKX4UxAdyPla0RAwbhG9Q5Zj8RAngQc76bRPpKHHNGi404Vu5PZKeYUxt1YFzLIjOlID3ehU+6Ox1uihmtKTvW3dUKugs1LN5porZyoPS8HRYzln3ragLum1lk9QbsdoPt/tp3uzqQNpE+ZyE9pkMvl9F4VOP9Tm31qL/fH9JoAurkYTKA4/G7r2fh3XCR1RqQarHuru2PUybkrBn7rQSglyso3TsuArgHqtJC+0X3osuy1yvH+8WoIcUE8HUH1jkLpqXC6DQZv9WvgzgDuEvZvQrMa+S3HLbbvZUw9ltRb40EUxM6r72pt6GuVFG8F2LpbhNIujDGv0sCGFBSJs9/Z93TeZ+zSfdK5X4GcKwQcsKAei6F1EWN9/vhVwGCbwZ+a4vItjaclQz2q5qy5jdpz7H56V98OmPxOOTlCrqPqmx3/cKW8xPLhJywMPReEslJjbOFw8WQ7eAgBiGfT3+oDS1V4eHxb/J7ccynD5u8X9J7Edve2nLf70W0X9zs946WAazAvpGC+1oaWS2AEcW6Wx/MzaNL4BQPEamtst+q70QAU7DhWDDPOHxWYOtt9rv+Co07RrTX6fJZAcWsFPcMWg+Qz1ccjc8KlP5+0b7qcMxLMWr3fpn9TlCJ/Q6dGZBusi+XJY5ZnMseslM9qPUm276w2mHbR7pN+LovuLCS4Jit8qDB+2WKmemcjaqNJUUG8OHDn2fwTUEAP4OLKqb0XCMgCODnevnF5J9FBE6OAKaNocG3b6mkp7FSgnx7FcsPuygv7+ewNz5A8V5N8vvabAHSnVUszfRQzT/+fXXYhvnCEFJjGjJDfMQBiYjBhAKZDseCFjpNKuUJ9Ao1dJZrmP+6ifL81sO475gAprKPtg7rpSwSF2wM5XqUbMLl37gEabuLFpHCD32szLTX+uoclQCmTbHs6LCuJuFOOcgkqTWatL0kHKVi56uoPQywcKu5RkIeVVdk24Ex6mLoxw68MypUOjTjkngSeiUf7VoDVTnBZO+wVuPfXyOAJdrUq1AzJmd6JsYNHr+sSOv9igYDDCIef/F+iIVbEW+qiIRSz6fgnHMxPKnAdEiWt26EO+gWa6jPBchPRwgrXbT6BOTaJ7lcsgx9KgH7xSyyw0AmFa/dINupU6ij/aiEwkxrjUAm8td6IQdv0uYyzvFhpAQ1qUKhDXbQQjfqxjJQDnj8S7ejtYP0wxPAdCAgQXIMKCMeMtctjN00IbXpwLevc3Qi2QoRhQr8wOQspqRMh1E7EMB0q1mRYb2YhXs1wbJrWX3Z7e/92/NlRLMVrD7ooJqP/6c25oLkNzWqIp3t664qQ00qoK8EXXiIenEJxHwVrSUf87eoH1+suyy7tgb3Rhru9SQSehemEmfRDUqRKs0QUhBg+asGrz1fnugfKHzXBLBxOQP7WkzAux4fcUCmMnZJBVKrAzTasQw12sBqFbXZzbpHhznGVIJl10uTHd3ydHvolnxES3Xk74ao5zssuxszio6qv4d+X5JAJKSaM2FfSyM5riObjr+N7mqQPNFlnfZcEf7DgLNkqPzuxnKYh/7tHV6UxhJQptKYfMnAyKSCXqmC2rSPud/VUS921vuFH+eP8pLHumNeT8O5nsJQtkeV9Hieg4Of9mIFzdkyVmc6qCz3deeIBDDr3o0cUiM76V6PZW+j7jUXfSx8va57yrADdSqN3KSK7DhdXNn6SOhV6+gUfK6aUH7UYtljEuUYHuNCCub1HPt8LxHbDtlQYt0hAQpase4QK0k9pkl3vo6YzKdHPZuEPpVk3Ulkd9CdHtAt1dBcrqMwHaG2EpdOP7rukNOSoIx6sCZdjN404eZk9IIeeoMz/laIbrMNv0E2GcioNVTI7x1TBjDpnf7CEBKXPUxMUlJrj+3ieqlziS8ctBZKqM8HKD9qI6r11v0elWd3NBgTDrxXsmx7EnqHbe7gqFfqdKCEAWoPG1j+KkBY6axdfNrqN41LKfabuVwXyURf9vtYdFZ9tGZLyM+0UZw/HhKESsurUymkzplMFeUTAAAgAElEQVS8/jJlB256JPTqIXqlGkrfhihSj9Zw/SCa4ga6eGPTpcWXM0hoHdjaZr8jtyIoYYMJiPydBuN79P7R8SC5x+YLOaRHZK5YwLKvkd9QwZEP+c0m4t/LVxHOx7rr57fgRzEnxX4vZpG8aCOX64FaOXKs3AN67Q7asyXUKVvoQQeN2uPj8certgRlyOXLW2OvmkhOqOgFXfQGdqHdRK8VoR6YaDcVZLQqoqWYxAkHunsuBbPv99zd/F6xxu/lp/t+j3SX6xRLHPNZUx6Gz6pwkjvEfJ0uukUfjcVY94NifPGD3mcS6oUc3AsJ9tumxUYciqvwnoPsTi/sxPa7FsechXsh255eNy5vrVxMw7vgYJzaH1jSeoy/Fbx6yO+v3g2x+E3/aoVHlTPGkJrQuJRpaTq+ELmRQKYLCtwaJNvlzyx+2cCjz/s38ejSI+n/mAPrWhKpnIpMMo6Xt11zrfZjzm8irNyPL2/QpTLZdpF40eGYXe8Bar1fRrYVx8phU0JFTiChhhyznwgBvJ+Ycy6OOVdmOqj1Y07CnzPdrqfgvZiGp3VgqVt0t0m6G2Dlq4B9F128GsSMj5fvvT4hQc44bPsp3s5e1NAl2R/ciyHFa4WoBwaiUGfZ75Xj9f3uCeDYRiojCRjUFudVA95IX3cHZqUdodtsoh5Y6LUkHr8/F+/XyP4RCeW8MQbvisdy2VqIyeGBT2ZNsrWYaJo0+DO1b/sXfsmWSRJov2hR2d+/cOHklHi/SPd5yV6VfLT8Jiqyx+3dSfZK0+sEMLcVsTUYYzbcVzLwchrbbkr8XvdbXShRgPqjAEtfNtAoxxeuTwMBvEn3/sKB3t2ge80OxyuNpsT7ZdY9lTJQN5Rfp4tPhgpj0oV9LYl0SkbCi3V/m2Uv+eiu1NhuDS7iyxmL/WbmnMG2c8eYz2/wOIg4Lz1ocsywrXQ+lYrXFT7r8C55GBrqUfvgTXaQ9sqNh1X2O34pXh39bN/vDW/we3psd3kWdNbT6vu91SrChc1+7/AEMAm4xGXhtTHyWwZS57TYbw10l+qQs+5aaEYqy347T9nnEYLSdr+rZCyOeVLnDN4v0wIM9jZ0cYVintoMlThfv3RI8S5VvaKzAtvp+x0r9vuI2kDY5nLonaDFfoMIXFq/wcU5kn0tZ8K9mYU3ZrDskxldk/1ej+1euBTHbP4KyX439nuCAD6a6X9G3xYE8DO6sGJazy0CggB+bpdeTPxZReCkCGBJ1yAnXSSv2Rh5z0BruoL6RwVUS0DdfzyakqHz+6kbFkbeMxF9UUT90xIqJaCxj/K5VNLMmErBzSnwUryX2/2pNtApBsjPtHbYUMuQZAXWNQ/2hA4nDNDMh8g/aB1b5snj0KDDJWXMgzVqIT2iQDfX3+h1ekxeh8sBSouUBdrPghz3YJxLIIE61LDBcwv6G6bB2/q5JMxxGwkE6NXiOQ2ySONdvcS/a/Z/17R3QLHdBcp1BMvx+4Ms1sfN6fF/H2dBejcdOGMajH5HR3qvveKjVWigBhs9RUHKjNAsNnmOGw9kOJttzIMzajBuKmfFbHmiFlAOUJmL+H2+Ea7GeMfzljmTcutDWaeEe30p4lJWex3iymkLyriH1IjC2Ssbn0415O+pLLbXSBzakOnnk3BGDHhJrlC3+1OPgEqAwsMmSnPxaSndCDbofRfwUEd1voXC7OYsK9aP8ym4RgseAiagy4v901Y67bVMOGdNpK+ZVFWZu/TxQ8x1GHIGc62iw1KbcNSQsasu73wQr4y50EcdXgPb24xle7WO1rLPshv0s32oTKh+PgUvI/P893wqAcsCyR4RchsfOhigXoaJJGDZW76lFvIh2uqD9hpxPPgEZYPoUykkpABGk/qB7fLdZ1zWHake69fgIPrxsr33J3jckx4SqR3GvfHVge4txfgPdE8Zdfkgdye86XW2GSs1hEubbcZRx32c71NGEumgO6rzPDihaiCCQQvRwwqC5Yj7Wg2qHhzn7699l2cDaQ9nvu9yL2/Nr6E+XcP8r+vw8/0edyfyw/GXKiN0uBSvpZPYrDudQoDWcg3lhe7aYdieet0fpzrssH3w5BBWO2DdqfVJoKPqHtu6MZcJ5GRuBxKFTMhg3Itd+MXjraLBJbvJ76UGh2G7LA6RweUADfJbM+t+jwhsIsEZ7+R2u0+HXmSvI/K3C3HVi2N9LBNq2kD6qgk7p4JM/9ooogidoIlqRUO3Sa1yQ4TFFtun46i8MfB71piFFPm9bRnc8SEi695ShFp5Z91Tkgbbbzen8jpsyqRtthn32kLsb/ciUOScDZXWYlhhX7Dx6ZQbvA7lxfUM3KOug+TqUMnmjGi8/nzZiB9mCPnfdvLXW3+X5IcuEdDcyQdvenbw10cd9+B9uvRIPt1LS/2LQ7t8M02nXEczH/tNzgza8nAlhjE3jjlHFegUgA3Q6MecjaWAYx8iwo7lMQ3IrsExhzumccyxtgTNJnphiGpZR7MhIWFGaNdiGWr1L6fty+/tECvz2OnyxZgLY9TmtbfcHXS/3UV7uYbGUoPnvTHWJd2hNbcmbI43NuK1DZuwxTEbx5wPWuj1FEimBvPlFLwpEzm3A7lLuPYveQ6+gFtcqNCMHmyziTKVqv2kylnxbUnlmNFOKRyT1JfX49nB65ShTHrpOD3eF5TntldTomxA8rsJ1oGd7TdYhuscM5bWLszSZzWYkybH7KYhccxOzyBWpn0bxeyU3ZYy4vFR3HsSD82BCD2Kue0ta9mmyyNLdZSW1mPOwRjYf0wleA1jMmXD44e8brRma7HycQ2emC7LQOqKicQ5ne3+GvpUYzoMUauoCHyFZV+KYtk5tipUSQtK1kLuHGAqbVQ/CxDk25z9vS/ttgwoiXi/4Ayrm3U3itBtxH6LWvQkjBDNSpPHz/smSeJ4xByxWC6pzPlGvWb11Kl8fgpWRuXPNFZJftp9v0e6qkJNGUi86sDKqWv7xYG/bpYiVGFDVmWkjRDBavz765ebwBn8rB/DGq//uv2nOugdtpn+Yoz72n6P/bWO9FWqitFGdMdHoy4hgInUZRPeuIr2wzKiRYpVKaa14N20Ia/66M1WOX7dz3nG3mK2P92j+TsD3XvQ2lZ5gohc0pud9qlrv18jIjfWgWo/+30/NmPf/lrecubgbNkv9mMv8vuNaiyZa/HsIf3emr9GAD2K93I77iV5v1eH5MfyuaZ7hg7JMTlmc89om3WXeh2R36poCAOFZb8XNDlmG1RP2Li2VMWC/JDbP7OgrilrfjfqoL1SQ7AY8n55IIPkd8yzLstsfPFol6fZYbvt92OvjWcWlOVLsm+PGBy3bDpz2CVWZr0c+L0hg7FpFrfoRz9Dm/bTNl0sGPimLbp3XGZUfM/pQEAQwKdjHcQoBALHhYAggI8LSfE9AoFTgsBJEcC0KdCu5JA5p2D8TBPlT30sfuCj2QX2UyWYDpK1K1nkJmWMn4mw+gcfK3+q7/t9utUrKRIkut37OMvVowyeHrqd3TN5uDygAkj8WSrNFt/OfCIPV8MmIjrOYt04HR5Cl8r5xJlCaxtamj+NmXJmqWTfDnOjjGjaqcs0kf6cNm6IeW4DDOn7dsSRcIh/m3/jODGhm91avIa82eiD3aMUOP6Hsqbi8dPvbjsE7+NGbYjoO3YWA3oxLqe06X1lZ7zXNmOEGWPaL8W017zpt/kPLePmUfR44FvWh7IgCXf6E09x94evuMfvr2V7DN6ndsqEzca/G3zTQD/6+NHcB5mFMdjx78tcRnXjGGK57w+bx0a/sZfuDHSR5r5Vhgg/+mH67bUsumPSXRo/ZVES5Ntkd4Db1nnTZPelO/3v7oNB+B2X7O857k2SsIvu9fHbCW96fVeb8USM2T5/hLPnJT6E26q7rDMbdW+fX3moj0k61ZjD8F+nkH3Lhu3XED1BAngvP7an7uym1wP5Jvsm7eAbjqp7e9i6NdvJ67dF5w+1ODu8NNBdmv/ehnNnv7WP+cf+J7a3x6XzazPpG3yyu1v9HmkuyT5lDMY2eRe/d1gs94gzNq/dBr+302+R7+iPf7v/2sXf7vQ9A1miGGWLAd/Rbx523oP39rA5m+b/mFhxzX/sJIM7+eujjnuTT+/HLfuNeXfzW4eJOY86j8fIPsc5PYl1bi3m2xiHH9XvPfb9WHYpnqJYZavuc7zdj/P2hn+rDhhQPAu5X6ThjUuQv1qGPxMiv0gx6QZQ6Sae5yJxxcHouw4wX0L4yTIKi0ClCK5wRDEm24Wt8ewgpiO95Jhyl7hwgw5sz4Dvj2VXGe7HrBSzb4zXB7Eyh47x78tS3C5mU8x5VPnZ+P4ea7mj3+y/e+iY8ahjH8h+P+7fHnP3Zb8bY0fPccacgyCZ90pSD71WX8b3O6/D+K0NurtxL7rj/ppkdk/55oCH9yv72i/2/fem6e3Xb220ORvnLVF1hDgzkuSc9+pKfOGS4lWyXWwfqKITCf4udmS/kG/+3DHo3j5iN97r77BfHcTqu9mMA/nrPc4cdoy9WNeP4PeOut87oN/i45bdzkr2OLPo7XLmEOtOf6+0p/Bs8Dtbz68G+rXjmcPeZzyx39vgd3b77r3OIw4n9OKtU4qAIIBP6cKIYR0CATLKx3mwfYghnIJXHrelPAVDFEMQCAgEDoLAyRDAcr8P6RBSQz1kexXkbzWw+Gm0c0mxbQOWQVl49hs5pNIdfn/58xDLX+73/YMgID4rEBAICAQEAgKB7QjIKQdKLsEH7plLKjCTR33ax1K/B/DxFJ8VyAsEBAICAYHAc4mAYUHNOBj9KfVc7qHz6SKq9xtYnVtvFUK4cI/jiRTS1xyMv2agc7+E+h9XUFwFqpXnEjkxaYGAQEAgIBAQCAgEThECggA+RYshhiIQOAYEBAF8DCCKrxAInCYEjp8AJjOhQB+xkfh+Fq7dhr1cQOF+hOX7+zkuj9+nPnKJ7+fgqhHs5Tz3N6Veh+IRCAgEBAICAYHAySGwnk2hTSa4EsXYWQVJt4P650soT/ucdUX9P8UjEBAICAQEAgKBQyPgOVCHHIz9wEMi3UPn62VUH/QzgDdseahEuXYlg9R5EyNne4huV1D+sIBKDagHh/518aJAQCAgEBAICAQEAgKBY0FAEMDHAqP4EoHAqUFAEMCnZinEQAQCx4PA8RPANC4ZsqVAH6X+oT2ojRBhbb1ny+NHLkNxVGgjJjS5w+83ql2ENVGG4fHYiU8IBAQCAgGBwOEQiPupGRPUy9CGPazDSmrAQh3teeqn3UC90EIYUBm3w/2CeEsgIBAQCAgEBAKMgKZCdnXY15LwzhrIeNQDuMc+ZmOZaUkD5KSMbq2F9r0A9cUQ/nKEZgton0wrXbFAAgGBgEBAICAQEAgIBPaNgCCA9w2V+KBA4KlAQBDAT8UyiUEKBPaPwMkQwPv/ffFJgYBAQCAgEBAInA4EiADWYV1wkP6hB8eTYKGN2icl1L72UasDUfN0jFSMQiAgEBAICASeAQRUGRj24Jx1MHbNgJ0gP7T16QKIEHxbR/E3PoJaB6IIxTOw9mIKAgGBgEBAICAQeEYQEATwM7KQYhoCgT4CggAWoiAQeMYQEATwM7agYjoCAYGAQEAgcEgEKMyVoNgqtIwKRaWGBD20Ky20/TbaHaBL5/DiEQgIBAQCAgGBwHEgIEmAoUAxVZiuzH5n56eLTtBBs9hGp92DcEXHAb74DoGAQEAgIBAQCAgEjgMBQQAfB4riOwQCpwcBQQCfnrUQIxEIHAsCggA+FhgP8CVkRkUp6wMAJj4qEBAICAQEAgIBgYBAQCAgEBAICAQEAgIBgYBAQCAgEBAInDIEBAF8yhZEDEcgcEQEBAF8RADF6wKB04aAIIBP24qI8QgEBAICAYGAQEAgIBAQCAgEBAICAYGAQEAgIBAQCAgEBAICgdONgCCAT/f6iNEJBA6KgCCAD4qY+LxA4JQjIAjgU75AYngCAYGAQEAgIBAQCAgEBAICAYGAQEAgIBAQCAgEBAICAYGAQOCUISAI4FO2IGI4AoEjIiAI4CMCKF4XCJw2BAQBfNpWRIxHICAQEAgIBAQCAgGBgEBAICAQEAgIBAQCAgGBgEBAICAQEAicbgQEAXy610eMTiBwUAQEAXxQxMTnBQKnHAFBAJ/yBRLDEwgIBAQCAgGBgEBAICAQEAgIBAQCAgGBgEBAICAQEAgIBAQCpwwBQQCfsgURwxEIHBEBQQAfEUDxukDgtCEgCODTtiJiPAIBgYBAQCAgEHgeEKBtRe95mOhTOEexNk/hookhCwQEAgIBgYBAQCAgEBAICASeOAKCAH7ikIsfFAicKAKCAD5ReMWXCwSePAKCAH7ymItfFAgIBAQCAgGBgEBAICAQEAgIBAQCAgGBgEBAICAQEAgIBAQCTzMCggB+mldPjF0gsB0BQQALqRAIPGMICAL4GVtQMR2BgEBAICAQEAgIBAQCAgGBgEBAICAQEAgIBAQCAgGBgEBAIHDCCAgC+IQBFl8vEHjCCAgC+AkDLn5OIHDSCAgC+KQRFt8vEBAICAQEAgIBgYBAQCAgEBAICAQEAgIBgYBAQCAgEBAICASeLQQEAfxsraeYjUBAEMBCBgQCzxgCggA+xIKaKSA9ifOJDm4kq/hmtoz7S7VDfJF4RSAgEBAIHD8Cim4iNfkiMkkHQ9F9lEtF3F1qoN0R/VaPH23xjQIBgYBAQCAgEBAICAQEAgIBgYBAQCAgEHg+ERAE8PO57mLWzy4CggB+dtdWzOw5RUAQwIdY+Nxl4Oov8L9ejPC/X/gW//f/uIO/+/DhIb5IvCIQEAgIBI4fAcPL4uov/g+8eGkcr5X+Dre//gr/3+/zqEed4/8x8Y0CAYGAQEAgIBAQCAgEBAICAYGAQEAgIBAQCDyXCAgC+LlcdjHpZxgBQQA/w4srpvZ8IvDECGBnClLiCtJjKThuD53Cl2gU5lEtBOi09kdKSKoJbextmEMX4biApm1Ys14XneKXaBbuo5qvI2q0jn9BdQcYvo7JK9fx7tsvYqoxjdFHv8J//SKPX09XDvx76fOvYOTKm7iEe7DrM/jw9irm8vUDf8+pf8FKA0PXcPncGN69lAaK0/Dnb+GTmTpm8uGpH/6RB5g8w3Lz5oUMXpkwEc5/jqW5GXzy0EfRbx/568UXHDcCJgAbly8P4eKkh3RUQVCq4suZAF07gezUGMasJjKSj/t3V/FosYZVAI1jG4YFVXVx9eoQzo2YSEdlFFd9/n0jl0X23CjG9TqsVg3376xirhAgD6C54fdVK4nMy/8O12+8gL+6UkU4/xn+/P6/4Jv5Bu4Vjm2g4osEAgIBgYBAQCAgEBAICAQEAgIBgYBAQCAgEHiOERAE8HO8+GLqzyQCggB+JpdVTOp5RuCJEcBD34c8/lNMvTyF3EgHrfv/BaX7n2BhOo/mfshaxYRsD8F95X9D4uI7SHshdK2DtYKm3TZas/8d9ZkPsPygiHr5+OiYWD5UyN4ozFf+Ld58/Sr+9h0dlc9+g4/+7r/go9Uuvjk4/4vzP/iPuP7zv8W/wb8gu/o7/F///TY+miYq55Q8kgQoBlRdg2MAUruNqB6h1e3iQLRl+hxw7d/iJ+/exP/5l1Po3f9nLH3yX/H/friC396pnpLJ7jAMWQFUE4Ym8/xbYRPNIOK57+/KQv87z7wBXPtr/O1fXMR/fNVD5dP/jC8/+h3+nw9XcH/lOSDAT+8K7zKyJIAsfvrTK/jxW2OYqs2iMLOI//xBAa3sOC69dxM3Mz4uKSv41T/fxR8+X8QdAOWt36aoUBQFjiZDkzeHT912G51OG412D63u1rLMGZjmEH7+86v43gtJ/v17d5b4991Ll3D53ZfxqpdHrrGEX/3THXx8r8C/v+nqiGoD2Tdw4aU38O//3RuYaH2F9p/+E/71syL+9etDyPBTt4ZiwAIBgYBAQCAgEBAICAQEAgIBgYBAQCAgEBAInDQCggA+aYTF9wsEniwCggB+sniLXxMInDgCTwsBrAy/BX3iTQxdHYVjdRHd+QxRuYAI6JPAXXT9ObT9FTT8CO3mgSi6x+BMpm8CidGreO0//BQ3L5m4GXyMLz76HH//L19itdFDeWP63T5X7dQTwIoOTLyG0akp/PwlQFuZw5f//AlmqwEW9jlH/tjTSgA7OWD8Nbx0JYOfvQTM/fFr3PrVF5gHUDzI/AUBfBC0TsFnNxDAb45iKn8fSw8e4T99XECYOosrb7yNd0d9vGjuQQDT5Yn0OLK5YfzknIcLSX3TvIKVWeSX5vHhUoRvq1uvU2wggK95/Pu37s7z77v/P3v34WXVed/7/316P2d6n4FhBhg6DL0JSaAuy7JsK05i5ybxSlbusv8c+97k/uL8bpzYjmVHrrLVEKgheocZyjDA9N5Or3ftPSCBhMQgnYHhzGcvezkr7P3s53l99znI/pzvsxe2sGT9BnaUDVOT+oIA2GIHdymB2qUs2LybjYtyPF7RweE3TrLvj2fMz+89PcNzoCqaggQkIAEJSEACEpCABCQgAQlIQAJzS0AB8Nyqh2Yjga8qoAD4qwrqegnMMYH7FgAXrcZatomq5mqKijOkevYT7rnAcPcEqcTd+0mdzd/Cs/g5qmu7ccXb6H9nP5O9vRj9k5/un8s3scViw1O8mdrFG3j2L1pY4Bsi+eFv+fDkVV47M8ZnGvhmOIE5HwDb3bDseZrXreOHu8HVeY69P36NM0MTZsfhjI9AFSzYxsaVzXxzQzX0HGbkwnu8eXacU9fn8JbXRQ1m5/LurXX8YDecf3U/+/7tLdrBDIFnfFS0QMM2nm+tZc8SL+GL++hoP8WbZ8boGfsSvxyY8Y114pcTCAAl7N7dws71VTQPXaSv8xr/fHKEWNFClq7dxiM1Ydb5PycAdriwuLxUNSxkcV0Veyrs1HmsTGUgY3WYXfWuqS6So928fXmEk31hhuNZEpmb32RFuN1l7HmihW1LgjQNXeDMpR7++eQw/oYVLF2zmceqhlmQ/YIA+ObCAzWwYBePbGvib58uo/+d9zj/u70cGo1xKaJn78s9H7pKAhKQgAQkIAEJSEACEpCABCQgAUNAAbCeAwkUloAC4MKqp1YjAe5bAGz3gzOEy+PC7siRS4yRiUdIJtLkZpCgupd/F1/L16l0HcI2cZSuI6eZHBolex9qaLU5WLjjeyzfsIMnmvug9wz7/ns/566PcDmc+tIB9LwJgI1OYk8RQZ+XiqATEpOko2OMhNNMxfPZqZ3nhyFfAbDx7mh3iPKgmxKvlXRklFgkbK4/kb4fT3CeXQp+OA/gZ9vOVWxZXc+qyYsMd91DAFxcjb2snpdWFLG5zMr4pStc6x/jbBTCjmLwVvHokgCt1TZGO9po7+zlza44/dGbnwUfLlcR2x9ZzabmYlZNXqDtypcMgG0B8DSycvsW9ry8hwXDR/Ff3Md/fHCV9y4Yby7WIQEJSEACEpCABCQgAQlIQAISkIAEvpyAAuAv56arJDBXBRQAz9XKaF4S+JIC9y0A/pLzAwfgwrfmLwmsepay9D4YOsi1kxeZGvnMWze/9F0+/0I/NkcpG17+Lq3b1rBy6k2Gzh7hv/98iWsjUb7KG2znTQA8C1W5L0PmKwC+L5PVTfIn4AJ8bNq2hs2rG1gbvsho93QAPBmop3HlJnbXRNjkH+KNvR0cODtAJzCF1XxXeNGCJioXL+WF8ggt1lHeO3aF49fH6IhD1B40t2be2drEtqUVNESvMNbTxW9PDHN5LGF+n2Tx4HKF2LxjDZuaSlkbvkB753QA7KxtYdGKDTxVOcwiBnj97Q6OXhnlKnDnt54bW08HqFqzncXPfIPd5T1ssJ3hP355lL0fdZj3Ux9w/p4cjSQBCUhAAhKQgAQkIAEJSEACEphPAgqA51O1tdb5IKAAeD5UWWucVwJzPwCe3o41uPFFQusepSi6j1zf/QyAG7A7l/L0Pz3Jxm0VOD/4Fy4fOcofzqYYjuS+UgeyAuA5/lFTADzHCzRb0/v8AHjIU03F4nU8Xx3hkcAwr75/jfcvjDBoBrDGj1W8LF/TwvqNK1gydg57fwe/ujjFmeEE6RzkLFawWKlevIqmxU18rX6K4vAge9+6xKn+MJeB9BcEwNlyI1xewzerRlhiGeTV969z9NqEef87B7nGP7ZZsNW34lj5PH+1zcG3Vkzx5v9+nQ/fOskl4H78jGa2KqVxJSABCUhAAhKQgAQkIIFCEDD+e8tsv9yrEJy0BgnMPQEFwHOvJpqRBL6KgALgr6KnayUwBwVmLQB2BMDfhKekiqLKEFa77ePV5xITJAeOER/rJxqG7K27ANvc5nWu4hpCFUU43H4zVHHVLsNdvQBPqpPcVDfjfcMkYsYbgI1jCrJjRDo6iPX1kTK76PJ0FK3BUbmFv/pOE1uWZOn85X9y5uhZDgzBhHGjux3FjbgqFrGhsYhF5d7bzi5asJKK5lYWje8ldfUDfvxaO0cuDd8+YmkT3opG8/oFpcbWtLcck9dJjl7jyKURrvRPfXYmFiu+upWU1jWxrMpNhd/+qXMmSEaH6Txyie7rQ4wYf1pSj7d+FUuq/Cyp8kHZEkpqati8COzjg1w5dJGBSJybs8wmwsQH2ujt6eFsd/STLZ1vznthiAVlt697sus0o9dOYSz1TtPGYqGseQPlNfVUx89jyeXo8yynKOCnsQis5t9ExkMzzuRgP1ePXqJvZMqc/20bSjv9ULaY+tpqNjaG8LluWX82CfF+hvt6OX+mi+GpOFHAU7ucotolLK9yU11ZZq6/qSHEpkUwdL6TK8c7zLXf7PxOTQ2Q6D/Ppe5Rc/3m4fBAaTNVNbVsbCyiyGsEg9NHJhVnvPMIA91XzfVPJj7/AXKGqsxaNFUXmfO57UhHINFP15Uezp3pIpzJftwB6gqWUbZ4I5WepOk35qhnyLPUtKv03RzF6BedoFvBUjIAACAASURBVK/9qll/Y00Td3uW582fG8+Jg7qGKuoqi6hKDhObnOBIX4SIPYC3tJqWQJKFzijnrk9wbTiK8SbrtN0HzjK2ty5gz6YGaD/JyOXLvN6X4rLxAmDz2TDOCbJ+9RI2Lq9nfUkUx2g/H+07x/GeCU4mIZVzYLO7qG+oorbES3VymOHxSQ73Rcl6S/CXVrLCH6OMCOeujdMzkTCf3S/cTD2wBMq38eLXm3hhdxlXfvkzzu/7gAPGZ/Dm1+i8qa8WKgEJSEACEpCABCQgAQlIQAISkEA+BBQA50NRY0hg7ggoAJ47tdBMJJAXgVkLgD01ULmHksWraVjZgMNlbEVqw2K3kQ13ETn9z4x3nGC4D1K3tq45QlC1h2DjBhpWNOAJGeGhBYvVjsVmh1wachly2Sy5j38g2kcu1cnw3rcZPXnCDMJmks3OBNCy6BFcy5/mfz6WY1vxAG/9+E8cOXaZC2CGLp93WKw2LDYH9uZdFK14jO9vr+WRxcVmMH1z2sa7ha02K/Zre+k+d3sA/PH1S5+gctVO/n5bLVsaQzeuv9HVN3iU2NUD/Ovrbew90U0qkyV7833Kxv3tbmq2vUzLpsd5YbmfJWWO2+4PXYRHLvLu/3mDwx+e56KxmOYtlG/+Ds+ureTp5UGw2rBabTiNTCybJZ1Mk8190vmcDg8xcfo3HD92lF8eHKZ/4kYxm/dQsuJR/vHRBnYsLgWs2Ow27A47PQd+Ssf+/8tr7XC857OCFquVlud+yIoN29kw+RvsuRQnQl+nrrKcbbUZbBYrFksGu7OH/vZTvPvPr3G8vYvzmdwnXZAWG5ZgNY5lT7Jl/Vr+fmcdZX7jGTQOK5ZsDHv0HJdPHeO3/3WAtq4RetJZSja8xIJNz/KN1SHW1fvAasdus+CwQzadIWOs/5YfGMT7zjJx6lXeOHKFVw7diMU9xbDkKdau38g/7GpgQamRulqxO21kE5Nc3/sjTn60z1x/1x1SV4vFgtXuJLBwHVVbv83jq+p4YZnvxn2na29NDWOLtnH43cP89pcf0R2JM5TOms9WsH4ZLc/9gLVlcdOv07uRttDTbKvNsqzEOMOK1TaF3dHNqT/s593//UfOpXN0zuBd3Hf/zFixWq3mDz6sVou5KfIXHjnjc5wlk86SyebIGWuzWrE5bJgOM7k+myF949l/oL8ZdxdDsIFnWsv55sYQnR+epP1UB4emoCdlmFuxecuxBet4YUMNT6woo9gWJ9rfy6kDJznSNcbBKUjk7dcrt+JVA0t57G8eY/dfrMOy73/R/9Gb/LEtS+fo3ZD15xKQgAQkIAEJSEACEpCABCQgAQlI4LMCCoD1VEigsAQUABdWPbUaCTBrAbDdC546XKES/MV+rLZKLLZqAitbcBVnSJ/+Z6buFABbneZ1jmAZgWI/NqexBXQAT+MaPAta8CXayE1cYfh6P/HwzQg2Crkp4t3dJEZGSOexA9i3/ElK1r/I91YPsdrZye/+bR9HTl2jC/iC5k08VYsJNG9l3coKVjcHyJ3vIN43RN8twXHZkk1Ur9jB8vBeuH57AOytXU6gaQvrV5exot5Drq2D6MCIeX0coxs0yIKl1TQsKiF64SOut53mndP9dA8bvYiYna+2mtU8+2gTGxeFiJ1qZ6x/2Lz+k7w9TCo+QW9bF0P9Y2YHaC5Yibuyyew2rjeCy+rVVDQsYPdysA/30PbOabqnYvTf+OxkUzGSI50MDw9zeSBGLHkjvQrV4SquZlm1n+qiEqCa+uVNrNm9nNSxXzAygwB49fan2RnspIIhhqdidHQN097ZRzZbgdtXzerdDZR7x5l441WOnrjIG5eniKayYLFDsImSqga2riuh2GthfGjKDBmnj2p8wSpW76yk1DHC5KH9HDxxmT+d7sdWsgB/eQONZU7Kyiqgeg3Lmot5fBn0Hmun/YPz5trHboyUjo6SHO6ke2iSjsEbrZR2F4TqKS0rZ1mNn4C73Lznip0tLF5VQnjvj7j0BQGwO1RO1erHWbpyKa3Lg9h7eoifajdrN4LRSR+gqLKS5tZFeOO9ZC4f5eDhSxw6ec3ohcd1IwDetLjC9EtEwwxORGm/0kf3gPGZqaa6qZbVj9eTu3iI8ddf5Y3Lkxy82cH8pb8XjYC9hNK6Wpo2NFIe8FBsxtVfcMQHSE71ce5sN9e7o0QppXhBLc0bF1HmcVJ0t7nE+oiO93H+XDfdfRN374S923hf5c/9ZVDexIurivnrNT7Of3iS0zcC4HFPCVX1zTRXBmgpdeBIgcdipaY+iC05Qfexwxy+NsK+IYjPSgBs/Aijjq0vP8OOl3ZQdvqnTJzYyyvHprg8qLcAf5Wy61oJSEACEpCABCQgAQlIQAISkMB8FVAAPF8rr3UXqoAC4EKtrNY1bwVmLQD+jGgjFkcL5U89RrA5BKf/mcidAuDPXBc00kyCm14gtG4XxZF9ZO/jO4BL1j5H9dZv8+3GTpZk23jlPw9w5Gy3+c7NO3cZGwGdm/JVO1iw+y94fMEQGwOXeevf3+Pg+xe4esv2wXd+B7DRjmenfO0e6h79K55r6mON+zKv/2Qfhw5epBOIYGyLXczyp59n3TN72JE7hL3rKP/6m9OcvjKMEUPmFu7EvvxpfrDbya6KMd7/yW84fKiNUwkIzzRgsrth2fM0r1vHD3eDq/Mce3/8GmeGJswO6JkfRgzYwtontvL8D/fgOf0K8RkEwGt2fY3dNWGqk5cYaX+Ptw+18V/vd5JK1+MvbuGJf3yO9Su91LS/yrHDp/np+33TW1Bb7VC81tyC+bmVE8Qn+3ntvU7Gp4zI3vhrbCHF1SvZ8w/PsnmZi6W9b7Pv/VP8+LU2EkaAfPPI2zuA68z1P/n9x9j1Ygvs/RFddwyALWD3EapdTOvX/o71K0rZEDzN+TcP8Pa/v2/Wvg+jFbuYisVrWPPCN9jUZGFr0RX2vfo+b/3+EF1pyNZOdwBvXdXE7popUl2H6T3/Pr98/yrvnzMi4oUs3rSFPf/4HM2J06bfT9/v5c8nzU3Av8JhvDu3murmJtY8sYq6Yi8Vdxst2kVirJOPPrxE++VJpqimclkza55cRa3PRdldr79KZGj6+ktXh80A3PgByAM5QsYPBpby7RUh/m65i5Mfnef0+etcyDrIFFfR1LSURcU2FnnDXO6M0j+cZcW6OordccZPH+BI5zCv94HxCOf/ML5Hy1n/4gtseWE3jZ2/InZ+P/95YJALfcaeCTokIAEJSEACEpCABCQgAQlIQAISkMC9CSgAvjcvnS2BuS6gAHiuV0jzk8A9CigA/mKwew+AjY7lBpbt2s4j/+MZqvv34m3/A3/+aIRjl8Jmh+LNgOrOAXAYKKJ55xOs++ZfsCb2LuX97/HKGx0caR++cf30O0oDa56kauNuvrd6lMbUFX7/k3c4fr7b7E5OmgHwM/xgdxV76mK0/eEnHD58nHeuw+hM3/n5oAPgbbvZ7T5OuucEv91/ivNXh+keiZLLeXAHq2n91t+xfmU9m8Kvc/r4Cf7lzQ4moymwWMERxO32UBlMme/dHRiJkvq4A9iLv3wh6775d2xcWsr2+Nt8eGgOBMBG53LRCqoXt/LCtx5laWgEx/n/4uDhDvP5MZ6duBlgO3GVNBJa+hg7ttbzjUf9XHrtNU794Q1OjMNE6Y0AeJHP9PvoyCn++P4ZekaijEwZT5+XmpVbWfetv2Oj9yqbpl7n/7x5md8eusN+3Pf0fWJs2OzG7fMRrAjicdgwIuEvPDIxsqkIoyMRwpE0ady4Ajeut1m5uWn3546RiZJORBkbDROOJs3P1gPbBvq2ANjNyeO9XO2ZwrOgnKKAnYrkJBcGxnn/+iiTmSLsnjKe3VJHs18B8N0eE/25BCQgAQlIQAISkIAEJCABCUhAAnNPQAHw3KuJZiSBryKgAPir6OlaCcxBAQXAeQ6AbWXgWs3GJ7bwjX94BPvxnzO5/6f8sR1O9t5+rzsHwMZ2rLWseWo3u/726ywaPUyo9zj72ybMLZZvO6pX42lYxbOrI1QnrvL2j17j2JmrtBtBYcVybPXreWZjC1sag7hGDjA8cJ1T3TB1IwBOT/YRGx/g+kiC8egd+iYfdAC8ZRe72cvY5cP86I9tXB+6sb21sc1xoMR8T/D6VYvNc86dPMaPX7vARNTwmw5JnZ4gJfU1FIf8hBxgu+VvMFeglLoNz9Bc4WJN9G3ePTgHAmCrA8q3Ubd8E999eSUNdDD0p3/hg3MDvHXlU8+pqwqCG9nxxGpe/t5KJvf+iq7XX2V/D/T7bwTA9RbT5rfvnuEnb166bYDylq0se+6H7CjpZQ9v8+PX2vnvA9fm4DfUQzSlQLm5BfQ3VpXxvTVBuq+OMzIcwRVwYMlESQz3cPj6GK93TpL11VFcUc93ttewPBBj6Nghjl0bYa+xBbQ6gB+iomuqEpCABCQgAQlIQAISkIAEJCCB+SugAHj+1l4rL0wBBcCFWVetah4LKADOcwDsroLSLWx/bCN/9ZcbyBz7GYP3FAAb/YtL2PTCTp75n0+yiDhVqRjheIbExx2sN+bs8GB12Am4u5m8dvb2ANjuxuL0EajdTMOStTz/eD3LFoawGw2yN3Y5nmp7nd4z+/nNsRFOd30Srn4s8tAGwEYnaglFNUvY8OJzrF7RyIogeIzduW8cFqsNhzeIK9aHp/tt/jQXtoD+OABez3dfbqI6eYVrv/4phy8N8cHNly5/vIAysC1n4zNbeeF/7sJ68D+Z2Pdz/nwRrjsVAD+Qr3R3CYQaeHZdLS9vrsadjJAaG+HimYucuz7I6Yk0g/EMU8kMOb8RANfxne1lLPFGuf7RCU5eH+PAJCRmukX7PS1SW0DfE5dOloAEJCABCUhAAhKQgAQkIAEJSOCuAgqA70qkEyTwUAkoAH6oyqXJSuDuAgqAv9jIu+wJitd/nb9ZO8oa51V+/2/vcOTkVXOb5TvupOyoAH8rW3Zv5lt/uxXL8Z8zdk8BsDGfFrZ8fSfP/mA3ZX1n8fRc5MoojBh7AH/mMNKiUaaGern4wXm6+0YZ+HibaQv4GwlWLGD92loaqoJ4AKurFDzVNPj6Kcpe59jh45w638mF3igTsVvaDx/KANiK1R6gpqWVppXL2bS+llJnhsjVPqKJJDd7qB1uP8WNa6j0JGgYfZu9B+ZSB/BGvvtyC3WZDnp//xM+ah9k3/VPFd5eAd61bH1yPS99fyOJ937BwFu/Yu9V6PE8qADY2Jo8SLCslOrFVYQ8DvNt1V94pMZJR0e5dm2YoeEECQL4K8qoWVJF0GnHd7frk2MkI6NcN64fjWC85XlW8tO7zcP4c3sIXNU8vmkBL+xcQNFED4m+bvaduMaJ7nGuJSB+Y3Keimaq6hbw8gorNUxw6IN2zvRN0p6A1KzsYV1qbk2/7eWn2fHNbZSe/HfGT+zlV8fDXB6889vMZ7JknSMBCUhAAhKQgAQkIAEJSEACEpDA/BVQADx/a6+VF6aAAuDCrKtWNY8FFADfpfiNj+Bc9hQ/2APbSobY+6M/cuToZdrAfCfrZ49iM8BtfWobz/1wD+4T/0Vs/79/dgtoi4XGnX/B8qe+z+PspXToA3Mb3iPmTr1GALyDZ3+wB9v7/x+T77/CH9tynDOS3XwcRcvNrYa/881Wnt1ZBcdf4cKRD/nZgSGuDt8Sa5sB8HM0r2vlh7vB1XmOd/7Xa5wenODCPc1j2mTtE1t5/od78Jx+hfj+/8tr7XD8Dq+dtVit5vbOa77UFtB+nJ46tv31y2x+ZDnrOEHvscO88rMP6RgOM2TO24K3tIaW537ApqVVPM7bHDwyswB4/7+9Zdb+3t6WW2eu/8nvP8auF1tg74/o+mifuf6uiVsgzQ7grdQt38J3X26l0XqZ8Xd+zHun+nmt/VOpoLcWKrbx6OPL+OtvN9L/+m+49Mffc2AQhooeVABs/LyggYZVK9j2rU0sKgtQe7fnJHyZ2FAbb71xlhNnxhhnAXWtK9n27U0sDHqovtv1UxeY7Ju+/kx7H+PAg4szjbi6jO3bm3ji8SaKr5xk6vJF/utSlLOjt8+qrGk1jU1NfLNiBH9kgP/+oItzQ1GGZy3ArjGfwcf/x6Ps/s5aePvH9B54w3wGr47dDVl/LgEJSEACEpCABCQgAQlIQAISkIAEPiugAFhPhQQKS0ABcGHVU6uRAAqA7/IQBFfhqNjMd/5yCVuWWej61U85e/QM7w/AhPG62c8cLnP74cXbH2PzX/4VLfGDVPa+xW/eusJHZ8YIEyDY0MiijetYsWINK5cuo35kL7ErNwNgYyvmYhq3P8rKr3+DddZj1Iwf4Y3fneP4mX6zu/eOncf38iy7asGzmCdffoJHHl1GafsrdJ+8QwBsc0HD4zSu3sD3X6inbPw8F3/9HxzsGDGDxpkfDygA3r6UddEPuHriCD959STdo1FixvuBK1dQ1rSWF558lM31VupH3ubtO3UA+2ug/jEe2bGCv3+hlpH3/0j7737FBwPQZiSNMz5mGABbrGZndumCFex68SVWNdhYEN3HqXdP8cbvz5m1H8PYx9pPqG4ZjTufYetSF3tq+9n3xofsfesIvUaLc+WDCoCNDuAAgVKjA7iSkNtx9w7e1ATp2Chd10YYHEmQNDuAS6lqriTktOO9m3Fq3OwANq4fHnvAHcA4ADdNy5ewonUZmxxDVET7pzuAu8a5anQA2/zgLmbrmmY2Lq6gZqyNsd4u/tA+xdXJtNmhPisNwKGlULmDl77WyNcfK+Liz3/B2X0fcmgU+o22aR0SkIAEJCABCUhAAhKQgAQkIAEJSOAeBT4bABvx0az8Lxv3ODOdLgEJfBkBBcBfRk3XSGAOC8xaAGx1YHUFsdod2IzMylKP1d5E8SNbCCwIQPvPiV4/x9ggpOJJyMRIJ1NkUulPaRnvriwjuOkFQut2URzZR7bvINdOXmRq5J5SuC9ZhXrszsU8+Y9Ps3FbFZ6D/0rHsaP88VScwXCWWzZMvm38yhWP0fT493l04TDrQ5d567fHOXqslxFKKF+xmrXP7KK5qpSFfgf+vn0Mth+40QFs9ABCcPF2StZ/nedbLWysmuTUL/dz/vhlOoDwbXfKQSpGKhlnMpoieeM9wVanF7vbj89pxe349Fe3YVrCmqceYfn6xRRf/j39547wu+MjdI/ekmpbnVDaSl3LBl56aTOLnF1kjv6MIxdHeffKjUlkM2STERKJBFPxDJns9D/kOTwBnB4/Hgc4rCFgEct3tPLY97bjufAnEgd/zTsdcK4/Y84/nkiY8zeu/2odwF4c7mpaX3qJDZuWsDl7jN5L5/nZOx0MT8bBYoGF2yhfspFvbVrI2qJJPL37+PMHd+gAdpWZ69+wfRMvvbQJT+ebxI//N/s64MyNd/LmMkmyiTDRRNp8T7NxWGx2nJ4gLrcLtx1sFqOPtYkdL29hy5OL4MP/oPfER+y7An3jKXP94ViSqdh0l6ivrJ6mx79Ha2sTjy6Zov+Dw5z4xT6z9j1myFhCVVMLrc89TpOrn7q+/fz3+5f53cHpfaJD9Q8qAP6SH7ECuyxYs4iyhS083+RkdSDJtdPtXOga5mQEJh0l4KvhyZUlbKqz03/2GO1XunjX6Nz+yr/suBOk8dm34WhYj3vN83xns5VvLB3n9X95kw/ePmU+U7c2oRdYKbQcCUhAAhKQgAQkIAEJSEACEpCABGZRQB3As4iroSXwAAQUAD8AdN1SArMpMFsBsC1Qi6vxGfyV9YSKwGrzYLEGcJaXYvc5YPIqmcgkyQRkJztg/AyDV7oZ653epPeT40EHwF5sjmJav/U3tG5vZU1sL8PnjvDqH9roHIl+bnjiDrXgr9jB48828ejuWtI9o6RHYyRwYU2P4Ux00GNbRJd9JTtsBwkMH70tAHYEynAW19KyeTvLVq1iqTVMiSVphr+3ReSZJAyeorezndeOdHN1cDoe9jduoLjlEXY0+VhZ7f6UqREiOnEmrpKauMzhY22cu9xL92iCWPKWN6gaHanOYkK1S1m+++u0NpezOTREIp5m0GhUxsjtx4lc+YBLFy+yv22C0cj07Gpbn2LBmkdYUwl1AeN+foLlxVQuLMc22UtmpAtjqhPj4+b8z7df5rWj3YxHkl8xAAar3U/xisdZsrqVFzYHqfLnGBwIk74RjmMJkybHRKaRUC7GWutHvHv0LD9+rY1E6pb1W13gKqF25RaW736BTRUJ1vpGGDDmfSOsS450Eun4gCMX+ni3fTpKc/lLqNv4HIuXtrC6AkIuw99PeX0ZpdV+GOokNjZiGsZGumDgFPtPXuOtk73m9XaXF3/lQhasXM+6Rx5jgTNDbWzQrL3ZwYwLtzVBsWOIyxfb+eDASTr6Jui58ZJoBcCz+Y1597EdHj9uf4ilzYtYVl/BSleCgCXNWBrSxjNld2OfvE5itIuDV0dpG4wymIDE5/2a5O63/IIznMZPAqht3U7Lcy+xq/ga63Kn+OmvjvP2wSvmM/Xgtsz+SgvTxRKQgAQkIAEJSEACEpCABCQgAQk8YAEFwA+4ALq9BPIsoAA4z6AaTgIPWmDWAuBgPa6mrxGoaqCo2AiAv2ClU5dg7CQDHV2Mdn96b2FjE9gQ3pZt+JtX44+fJDfSRn9HN7HJ23thZ8vSanNQv/kvWbZhB0+2jGAbPMcHv9nH2WtDtI8nP2djkzKgnnVPrmXDkyuoMlcxfSSGLhG5/C5nEg2ctqxll/8iVcnpDs4LPZO3LSO07DGql2/l0cV+msuMMOdThxEA9x+n58p5fnvwOp1GOmlsxNu0ieLlj5vXra75dAA8PUak430GLx3m7XPjXOgzNp+98+EIVlK0cjcrljbzaLMfv8v68YlmAHz5XS60t5njjISnA+C6jc/TuO5RWqug3sjwP++Ij8PAcc6ev2jO3wyALRbqt7xI07I1tHKcqZ52fnvoOoPjn7RIGh3GDVu+wZLGGvM9v1c7LvG7Q9eJxNNgsUPRCioWLmPPrmaa64rwAx/POnyJ8MQQx/urySaStAYu0nb5mnmP1M2Q+Jb5emuXU7RiN1sXl7O18fZNiZMjVwhf2s+htl72npvuSHcFSmnY8nWWtixnXZURAH/B+ievm/Xbe6yTPx+7/c3CRQ0rzHFWLShhXeWnxogMwMAJDp2efm5udn4bZ/nKG2jY8iLLy2Edx/nw1J3GXk795hdZFRgxjX9/6Drv5e0l07P1SXx4xjWe4VBtM3W1deyscbEgYGyP/ckx0NlG17UODo/A9Rs/ppiV1dlD4Gti9fZNPPXtXVT3HcF1fh+/ONTFB5emdxvQIQEJSEACEpCABCQgAQlIQAISkIAEvoyAAuAvo6ZrJDB3BRQAz93aaGYS+FICsxUAW2xOLO4SbE43dvv0zrufe2RikI6QjCXMbaBvP4zYzo7VE8Dm8WHLRiAdJRlLks3MSsvcZ6dpseHyr6emeT3PfncNTaFRcgdf5cNjV/jtyVFu7Hr8qeuMwMeFr8iHv9iHEd3ejICyqRiZ2ATRnIsIPkK2OI5sjNEpowP39jXZvSFzO+WQx4bH8Unw+vHNclkwtmCORxmZSpBITV9vcwcwrjWuM7aBvtNhzCEVDzMeTd/e+fupky02B3ZvEV6P2xzPZv2kmLlMikx8klgsZo6TzkxvAW10wbr8IfwOcN2efd0+ejYNyTCR2PT6zestFlz+YtxeP37CZJIxc223hrMWqw1XoASP24WPMIl43DwnaxbDAnYvDpeHopAHt8tuvjn341lnYmTSKcIpJ0bxfLYY0Vic0XCSXO6z7ykxt9P2hgh4HATdt/+SwaxlfJJwNGmu3zisNrsZAnu8Xoxmd/ud+acd0glIhRkPxxkL3/5SaaMT2Fij1+XA/+ns3wj+UxGmIobN7fO2OlzT1zkspt9k5AvGtqXNcww7YwtuHfkTsLs8OJ1OQk4rLtvtX4DJeJREIk44BYlbms7zd/cbIwVroXE3j25byPefCtH1xruc/PVejoaTXLmx5Xje76kBJSABCUhAAhKQgAQkIAEJSEACEpgXAgqA50WZtch5JKAAeB4VW0udHwKzFQAXlp7x1VdNoHIxq7/xFOuWBNiQvsDFU0d5+73DXBvLmtsC65CABCQwJwSsdnBXEqpvoXnbY7Q2pNkeOs/hN8/wzuttGK+wvh9vUJ8TFpqEBCQgAQlIQAISkIAEJCABCUhAArMioAB4Vlg1qAQemIAC4AdGrxtLYHYEFADP1NWKxV+BbcVzbN7Yyj/tqoOON+h45194oz3DR9dnOo7Ok4AEJDDLAnYvlG2hec1GvvOt9VRFTxB571/Ye3aCvRcyGE3Hn+11n+U5aXgJSEACEpCABCQgAQlIQAISkIAECkpAAXBBlVOLkcAnO2jKQgISKAwBBcD3UEenF0qbWbislV27drEke576gd/ziwOD/Pn02D0MpFMlIAEJzJ6A3VNEees3WbZ8GU8tHCTSdZJD773Hhb44V/VVNXvwGlkCEpCABCQgAQlIQAISkIAEJDCPBBQAz6Nia6nzQkAdwPOizFrkfBJQAHzv1fbWrqBs47d4tGaSr4VO8R/vXOL3h7rufSBdIQEJSGAWBIx3QC9+4u9paaxmzcTvudTexq8PDxNNzuYLh2dhIRpSAhKQgAQkIAEJSEACEpCABCQggTkroAB4zpZGE5PAlxJQAPyl2HSRBOaugALge6+N3VuEq3wh1Z4U9c5ROvomuT4UufeBdIUEJCCBWRCwOlyEapYQCngoSV5nYnyca8MJ0llt/DwL3BpSAvNMwPivg/oumWdF13IlIAEJSEACEpCABCRwRwEFwHowJFBYAgqAC6ueWo0EUACsh0ACEpCABCQgAQlIQAISkIAEJCABCUhAAhKQgATuRUAB8L1o6VwJzH0BBcBzv0aaoQTuSUAB8D1x6WQJFLiAOrsKvMBangQkIAEJxFTOPgAAIABJREFUSEACEpCABCQgAQlIQAISyIuAAuC8MGoQCcwZAQXAc6YUmogE8iOgADg/jhpFAhKQgAQkIAEJSEACEpCABCQgAQlIQAISkMB8EVAAPF8qrXXOFwEFwPOl0lrnvBFQADxvSq2FSkACEpCABCQgAQlIQAISkIAEJCABCUhAAhLIi4AC4LwwahAJzBkBBcBzphSaiATyI6AAOD+OGkUCEpCABCSQfwFty55/U40oAQlIQAISkIAEJCABCUhAAvkQUACcD0WNIYG5I6AAeO7UQjORQF4EFADnhVGDSEACEpCABCQgAQlIQAISkIAEJCABCUhAAhKYNwIKgOdNqbXQeSKgAHieFFrLnD8CCoDnT621UglIQAISkIAEJCABCUhAAhKQgAQkIAEJSEAC+RBQAJwPRY0hgbkjoAB47tRCM5FAXgQUAOeFUYNIQAISkIAEJCABCUhAAhKQgAQkIAEJSEACEpg3AgqA502ptdB5IqAAeJ4UWsucPwIKgOdPrbVSCUhAAhKQgAQkIAEJSEACEpCABCQgAQlIQAL5EFAAnA9FjSGBuSOgAHju1EIzkUBeBBQA54VRg0hAAhKQgAQkIAEJSEACEpCABCQgAQlIQAISmDcCCoDnTam10HkioAB4nhRay5w/AgqA50+ttVIJSEACEpCABCQgAQlIQAISkIAEJCABCUhAAvkQUACcD0WNIYG5I6AAeO7UQjORQF4E7mcAbLFa8VS3UFxZz+JyF8XeHJBkvPsqQ5cv0hfNMZLIy7I0iAQkIAEJSEACEpCABCQgAQlIQAISkIAEJCABCcySgALgWYLVsBJ4QAIKgB8QvG4rgdkSuK8BsN1Jxba/pmXzHl5eV8TSCiMAnuDS/j9z8lc/48BgjjNjs7VSjSsBCUhAAhKQgAQkIAEJSEACEpCABCQgAQlIQAL5EFAAnA9FjSGBuSOgAHju1EIzkUBeBO5bAFzahKN6OXt2tbKhuQJ/31nCI/10hhP0X+1k8FI7vZEcw+oAzktdNYgEJCABCUhAAhKQgAQkIAEJSEACEpCABCQggdkSUAA8W7IaVwIPRkAB8INx110lMGsC9ysAtjY9hnfl0/zTLi/bSkc5/Mv/4sixNg6PwlRq1pangSUgAQlIQAISkIAEJCABCUhAAhKQgAQkIAEJSCDPAgqA8wyq4STwgAUUAD/gAuj2Esi3wP0KgP0rn6Zsw4t8b+UoK+ydvPbztzh6+iqdSYhn870qjScBCUhAAhKQgAQkIAEJSEACEpCABCQgAQlIQAKzJaAAeLZkNa4EHoyAAuAH4667SmDWBO5XAFyy7mvUbPkm3268QlOmnVf+80OOnethEFAD8KyVVwNLQAISkIAEJCABCUhAAhKQgAQkIAEJSEACEsi7gALgvJNqQAk8UAEFwA+UXzeXQP4FFADn31QjSkACEpCABCQgAQlIQAISkIAEJCABCUhAAhIoZAEFwIVcXa1tPgooAJ6PVdeaC1pAAXBBl1eLk4AEJCABCUhAAhKQgAQkIAEJSEACEpCABCSQdwEFwHkn1YASeKACCoAfKL9uLoH8CygAzr+pRpSABCQgAQlIQAISkIAEJCABCUhAAhKQgAQkUMgCCoALubpa23wUUAA8H6uuNRe0wP0KgI33/y7a9Vc8X3yM6qnj/P+/PsGxCwNEgGxBC2txEpCABCQgAQlIQAISkIAEJCABCUhAAhKQgAQKS0ABcGHVU6uRgAJgPQMSKDCB2QqALVYbNocLu92G3QoNm77G4p0vsTX7Hr6BQ/zrmxc51TlWYJpajgQkIAEJSEACEpCABCQgAQlIQAISkIAEJCCBwhdQAFz4NdYK55eAAuD5VW+tdh4IzFYA7C2poXrtHpoX1LKiHKzRPhLjXQz09tPVO8iFnklGpxLzQFhLlIAEJCABCUhAAhKQgAQkIAEJSEACEpCABCRQWAIKgAurnlqNBBQA6xmQQIEJzFYA7K9sZOGOb7Nq6WI219hJ937EeMc+jl+e5FxXhKGJONFEusA0tRwJSEACEpCABCQgAQlIQAISkIAEJCABCUhAAoUvoAC48GusFc4vAQXA86veWu08EJitANju8uIpribgL6XIVcyiNYtpXreI0sFjRK+e5tUD18wuYB0SkIAEJCABCUhAAhKQgAQkIAEJSEACEpCABCTwcAkoAH646qXZSuBuAgqA7yakP5fAQyYwWwHwJwweIMiS3c+z9vkX2MlBAv1H+NffnObYxUGMTaCzD5mZpisBCUhAAhL4rIDxj8k5wUhAAhKQgAQkIAEJSEACEpCABOaFgALgeVFmLXIeCSgAnkfF1lLnh8DsB8DG14aN8g3PU7/9JV6qu8zCxDl+8fOPOHa+lxEgNT+otUoJSEACEpCABCQgAQlIQAISkIAEJCABCUhAAgUhoAC4IMqoRUjgYwEFwHoYJFBgArMfAE+Dlaz7GjVbvsm3G6/QlGnnlf/8kGPnehhUAFxgT5SWIwEJSEACEpCABCQgAQlIQAISkIAEJCABCRS6gALgQq+w1jffBBQAz7eKa70FL6AAuOBLrAVKQAISkIAEJCABCUhAAhKQgAQkIAEJSEACEsirgALgvHJqMAk8cAEFwA+8BJqABPIroAA4v54aTQISkIAEJCABCUhAAhKQgAQkIAEJSEACEpBAoQsoAC70Cmt9801AAfB8q7jWW/ACCoALvsRaoAQkIAEJSEACEpCABCQgAQlIQAISkIAEJCCBvAooAM4rpwaTwAMXUAD8wEugCUggvwIKgPPrqdEkIAEJSEACEpCABCQgAQlIQAISkIAEJCABCRS6gALgQq+w1jffBBQAz7eKa70FL3C/AuDAymco3/gif71imOW2K7z2870cPXOVqwmI5wqeWQuUgAQkIAEJSEACEpCABCQgAQlIQAISkIAEJFAwAgqAC6aUWogETAEFwHoQJFBgAvcrALY1P4Z35TP80yMetpYMc+iXr3DkeBtHRmAqXWCoWo4EJCABCUhAAhKQgAQkIAEJSEACEpCABCQggQIWUABcwMXV0ualgALgeVl2LbqQBe5XAEzZYhw1q3j60TVsbC7Fee0kE0N9dEwlGLh+neGOS/TFcowmCllba5OABCQgAQlIQAISkIAEJCABCUhAAhKQgAQk8PALKAB++GuoFUjgVgEFwHoeJFBgAvctALZYsThcVG37S5Zt3sM3VwdZUp4hxwSX9r/OyV//go8Gc5wdLzBgLUcCEpCABCQgAQlIQAISkIAEJCABCUhAAhKQQIEJKAAusIJqOfNeQAHwvH8EBFBoAvctADb2kLfa8NYup6R6IS2VLkp9hmac0WtXGLzQRk80x1C80IS1HglIQAISkIAEJCABCUhAAhKQgAQkIAEJSEAChSWgALiw6qnVSEABsJ4BCRSYwP0MgAuMTsuRgAQkIAEJSEACEpCABCQgAQlIQAIPqYDxP/PmHtK5a9oSkMBcEFAAPBeqoDlIIH8CCoDzZ6mRJDAnBBQAz4kyaBISkIAEJCABCUhAAhKQgAQkIAEJSEACEpCABB4aAQXAD02pNFEJzEhAAfCMmHSSBB4eAQXAD0+tNFMJSEACEpCABCQgAQlIQAISkIAEJCABCUhAAnNBQAHwXKiC5iCB/AkoAM6fpUaSwJwQUAA8J8qgSUhAAhKQgAQkIAEJSEACEpCABCQgAQlIQAISeGgEFAA/NKXSRCUwIwEFwDNi0kkSeHgEFAA/PLXSTCUgAQlIQAISkIAEJCABCUhAAhKQgAQkIAEJzAUBBcBzoQqagwTyJ6AAOH+WGkkCc0JAAfCcKIMmIQEJSEACEpCABCQgAQlIQAISkIAEJCABCUjgoRFQAPzQlEoTlcCMBBQAz4hJJ0ng4RFQAPzw1EozlYAEJCABCUhAAhKQgAQkIAEJSEACEpCABCQwFwQUAM+FKmgOEsifgALg/FlqJAnMCQEFwHOiDJqEBCQgAQlIQAISkIAEJCABCUhAAhKQgAQkIIGHRkAB8ENTKk1UAjMSUAA8IyadJIGHR0AB8MNTK81UAhKQgAQkIAEJSEACEpCABCQgAQlIQAISkMBcEFAAPBeqoDlIIH8CCoDzZ6mRJDAnBO5XAGy1WjH+7XK5zP+MxWKk0+k5YaBJSEACEpCABCQgAQlIQAISkIAEJCABCUhAAhKQwMwFFADP3EpnSuBhEFAA/DBUSXOUwD0I3K8A2Ah+fT4fNTU1uN1uOjo6GBsbu4eZ6lQJSEACEpCABCQgAQlIQAISkIAEJCABCUhAAhKYCwIKgOdCFTQHCeRPQAFw/iw1kgTmhMD9CoC9Xi+BQICmpiYzCD516hSDg4NzwkCTkIAEJDC/BIx/nMvNryVrtRKQwEMioO+nh6RQmqYEJCABCUhAAhKQgARQAKyHQAKFJaAAuLDqqdVIAAXAeggkIAEJSEACEpCABCQgAQlIQAISkIAEJCABCUjgXgQUAN+Lls6VwNwXUAA892ukGUrgngQUAN8TV55ONr5KrTir3Lhq3NgjMSzhBOHRLMnYTLryblxf7cZV5cIRjZGbNK7PkUrM5PrpZdgrfDhLXXhJkIsmmRxIk4rP/Po8Ycz+MC47+F34yhwEy21kx2Okxu7Fe/anOKt38DqxBFwEK+x4vZAZj5IYS5nPW0av4Z4FehtY7XgXuXBX2nEkk6TH0oS70xBw4qj34HJmcGRTRK8kiA+nMcqQzdtMbFidDjxNLtzFVhypJMmhNFPdGWzlLhw1blzONNb49P0TExnz/gX4yc+bqAaSgAQkIAEJSEACEpCABCQgAQlI4LMCCoD1VEigsAQUABdWPbUaCagD+IE8A1YjfiWwsYSiHaV4+4aga5ze9jRTIzOJgWzm9cGtJYQ2FeHrHyJ7fZKe9jSRsZlcP71ob2sV/uXFVDBGbnCKq0fjREYzD0TkC2966988XyalCnmgtojqVV4WrvWQvDxE5OKY6T05NHOvBwbzVddfGcBaX8TCdR7KqyB1aYixi2F62tIz/MHBA1v5Q3pjJxabh/KvFVOy0Y1vaor4hSg9++NYGgL4HiunKBjHk4oy+Idxxs7GiAAff/Lupd43z73tc+HGHpy+f3GLA9/UJJOnY+b9nWuL8W8voSgQwz4aYeAP40x0JojmNYB+SMumaUtAAhKQgAQkIAEJSEACEpCABCRwTwIKgO+JSydLYM4LKACe8yXSBCVwbwL3qwPY7Xbj9/uNwBnjfcBtbW2MjIzc22QL5WyPE4p8lK/1ULneTfzwKNEzk4yO5YjPpAPX6zKvr1jvoWKF07w+fH6KsbEciXvoAJ7zAbDdCiEPngoHJfWQGUgydTZGMpMjdS/PwsMaALsdUOQhWGOltA5z7ZErCZK3hoUzcVAAPBOlPJ5zSwC83o1veILYhTDXP4qTqw3h21pJaXkcv+VTAbDDDm4XwUY3gXoH6a4Jkv0xwhOQStwyPeOfxEIeHKVuSuqtONJpYpfDRMczxOLGebcEwIvt+IbHGT8bpeujOI4Vpfg2llFWFsM5pQA4j0XXUBKQgAQkIAEJSEACEpCABCQggXknoAB43pVcCy5wAQXABV5gLW/+CdyvANjpdOLxeKisrMTlcnHt2jUmJyfnHzhgKfFiaSimeqmF2uY0g29MMnI0SgzMrVjvdljKfFgWFFO7FKrqUgy8McnoqRhG9jOT62+OP+cDYGPr5toiipa4WdgKibaI2TEZSefMtc74CLihMkDFUg+1y1ykro0R65xg4ErG3AZ5zh4h93Tn8kq7uX5j7SMfhs1u0XsKwMt8WKuC1K1wUVwG6WujTHRGGejIFOaW3w+8oEYA7KbsuWJK1rnx948RvRQ2O+yzVUX4NlRTXhMn6PhUAOxxQ9BP5VY/la0eUif6iJwfZ6gbYkbRbx4WC9SGcDcGaGx14E7GGX93mPGeJOOTkMu5zA7gsudKKF5kwz8wxtj5iHl/R0s5vnXlVFTFcMcUAD/wR0UTkIAEJCABCUhAAhKQgAQkIAEJPMQCCoAf4uJp6hK4g4ACYD0WEigwgfsVAFutVmw2G0YnsPF/R6NRUql7irEKRt5eE8C1qoLSQJxS+yR9x+IMX0qZW8DOZIdjR31o+npfhKKccX2C0c6ZX38Tct4EwHYbeOy4AzY8QRvZSJJMJEU8nCOdnIn4A3r08hUAu+xY3HY8IRtOF+QiSVKRtLn+7Bzc8fsBaefxtnYsNifFe8ooXuUhND5G7Mr9DIAd2AJuSvaUUdRoN+8/3q4AOI8F1lASkIAEJCABCUhAAhKQgAQkIAEJAAqA9RhIoLAEFAAXVj21Ggnct3cAi9po/bWA3YZnUZDg5jK8kSncvcP0d2YY659BJ6rVAjY73iXG9eV4x8Zw9I6a108MzuD6TxVh3gTAD+vDl68A+GFd/0M7bxsWm4OiR8spWumlaGqM+NXpADhTEcKzrorK6jhBZ5SBP00wdj5udv9n8tYBbMfmd1FkvGt4ocO8/8TF6QDYvrgM7+oyKqtvdAD/aYKJa0nz/vf+DfLQFkgTl4AEJCABCUhAAhKQgAQkIAEJSCAPAgqA84CoISQwhwQUAM+hYmgqEsiHwP3qAM7HXB/6MYxOVL+X4DIfVTt85DonSRwdZmwkx9TUDFZnvCPU76VopY/KnT6y58eInxhldCRHJDyD6z91igLgeze7r1coAL6v3Pm72ecHwKniAM7lFdRUxylyxejdO8Xoxen3OmfvQwBsbB3vbimhtiqOOxk17z/RnTLvP4d74fNXGo0kAQlIQAISkIAEJCABCUhAAhKQQN4EFADnjVIDSWBOCCgAnhNl0CQkkD8BBcD5s7zbSBaPA2tVEUVNTmpXQKQ9zMjBCWIxSBgJzF0Oi8+FtSpESbPDvH7y1BSjRyaJxiH5edf7jPeBOvCX2nF5rbfdwdkQxFXlIRAdI9k9ZXYIRkZv2RPY6Fj2Oc3rA2V2nO5br89BNEl6KsnUUIZk9A79gzYL1iIPzpADX8iK3XHrXyFG3JQhE00Ru5YkOZUx319sCTixFrnxBa24Q3Yo9uCpcFDaAJn+JJOnoyQzn7wDN5dMk5mMkxhPExnPkjOmcZd5p4ajpEYTxKKQvoObxW7FXubB4bPhTMXJWawkHG5cHituz01C40YZUuPG/BOkErnPvn/ZYTP9PMWGnw2LMa+PL89CKkliNEWkL00mnSNrMbzcOIqcppcj5IQiD6Faq7n+qdMxwpenw8KbVcpGk2QnYkQnssQmb0R4div4XLiL7GbdrLZP7ptNpkkPx0hMpIhH+cItoC0+h1k/Yy4e/+3PDpk0pFLEBlNE+tNm9+jNANHqc2Av9+K0pHGl4qZdxunC4wWH4yaAsYI08Z4k8Z6U+U7jwulAtYLVhneJH2+NC08iQmo4wci1FBmvG1uVn6JQGq89yfiFBJHB9PT273kLgK1YXXY8SwN4S214E1FiAwmGr6WxFHuxV3opCqVwZpKMtSeIj2c+d/t5Y+tw45k0Pou+oIXcVIL0RJzIeI5kTJHx3b6z9ecSkIAEJCABCUhAAhKQgAQkIIFCFlAAXMjV1drmo4AC4PlYda25oAUUAN+/8lqDLhxLyyipslITDDPcHuP68Ti5GeYo1mIPjqWllFZAXTBM35kY3acTn3+9ETjWhHAvDLBgrYeiKvvti7VYsGSzWPrHmLx8hwDYZjWv9zYa17sJlt9yvTHn/jHi1ya5djzBeJ8R335qeJcNx5IyAksC1DQ58AY+HQDHSfRFGDK2ob2aIApYFxThWFJKTZOdslrbdJhr5GkWzHXmMrdjZSbipDqGGb0UpfdChkwqN31yTRHeRXeed+RkP5PnRxnphcjkZ+tvNd6X21qFv8ZJUXiYtM3BhL+MUIWNsopbA8w44bYwQ38aJzyeMed/2+F3mX4Vy3w0rPUYu3d/chjvvw6HGT8Xpve9CLFYlrTNatbXvzhETbMdf5GxfrBYp/+dy0Aue/v6032T5vr7L6YY7LwRC3ud5n1LW3wsWOPB4f7EPT2RIHqyn/HLEYZ7zQz6cw9bTcB8XquanFQusN1+XjwBkSkGD0foOxAxA9ybobSjJoC3tZKgPWb6TfjKiIdClFeCP3hzGOPGcUb2TjC8f8q0m8FvIO7fhzUPd7IYwfv0vyCbM/5l/DrBfJ6Nx9r4/xvP88ef/7wFwNOTv/X+xnNz88cRxrN0c1633f8Oa7aWes3PY9lij/mZzFwdIXZ5jN6LaSYGCieyz0O5NYQEJCABCUhAAhKQgAQkIAEJSGDeCSgAnncl14ILXEABcIEXWMubfwL3KwC2Wq3Y7XY8Hg82m41wOEzyc9tWC7EODhzlHgI7Sgn40wSGRxi5nKTv0meD08+u3vjqteOs8RLYXkrAlSQwNMLgpSQDV27p2L3lQiMstlV4CS104CuxYRtLQzx721avjho/rnI3vvAYia7bA2BrqQd7hc+83mt0746nycazZtCXM9MjG54KG3Z3lsS1MJGuGGM9aVLxGwFl0I2t1E3Zaq8ZZFoGkmQ+vt6YqHFemnQ4RfSy0cGbMce2hNwY9w4UW/EW2yHoxl3moLgGMkNJwm0xklnjyukjl0iTGYsSG00RHs6SvdkBHHDhKHIRqjI6n43k1Y5noRvvUg+p433Ezo4w1PM5AbDHjndDNcFFPkrdUazZDIm4hcRkhuSEcWc7toAD/zI7hOMkDo4y1pVkdOhGIGYE0C4XrjInwYUOHG4rFmNxHx8O7EEbvkU2MLqXz00ydj3J6EAGW4kHR6nbXL+zyAFBD4Eqq7n+cHuM6NXkbWFrNpww1x8ZyZod0OZhdB4HXHhKnYQq7djsdvOdtL5lHpyBLMnj/UxdCjPUfecA2Bpw4qwN4GtwE2y0Yx1JYRme3iY4Y8aWVhzFNtx1DrLDMVLXwoxfSTDVP93Jajeu3VBNcUmWUneMRMJCPJYzu7QzxstmseOqs+NrcZA6NU7s2BgjQ1nCUzP8JcTnfj0YyaYdV60LX4sHl8PCxw3Hd7rGuF3S6GhNMHklSWw8c1sn833/FrolAK7a6IOBMJnhONEpSN/2/AABN/YiB6FKYCTK+LvDjPckGZ+c/qFEvg5rmRdnS5kZANctdpDuHCZ6aZTe9jTjM3lveb4monEkIAEJSEACEpCABCQgAQlIQAISmHMCCoDnXEk0IQl8JQEFwF+JTxdLYO4J3K8A2OFw4HK5KCsrw+l00tvba4bA8+OwgM2Du9ZHxXMh3MTJHu1nrCvNSP8MBIyWPasbT6OfimdDOONRskf6GevJMDp4p+stOJqKcK0opbo+id8aZ/DPE0xcnu6yvdm39/nvALbgWFyMZ1kJ1QuTeFMxBowu3WtJjPwuiw2sdkI7ywit8FGSmCB5PczVwzFiE9nprYBrQjgXBFjYasGbTTL0pzEmu5OEjS7WGSzZPMVlh9oiipa4WdgKibYIg38YJ5LOEZ/pGOZ5RgDspmhniPJni+F4H6kZBMChliAVlTmcsQiZnnH6zsTpOWfEoC6cVV7Kni0hUJTBdWWIkQtxetpuxNI2I4D14qu0U7UoQ2wwSf/J+I3tlo2/Rl246/2UPVdMKJjGPzBO36ko108mbl9V3t4B7MLqdFP2fDGhpXY43k/k8wJgqwVHlR//xkqK6y2UlUYY2TfJ8Hths/ZJMwC242kOEtxRRnEoSdASoW//FMOnYySNBuya6QC4tMFBRWXWtDM6xY31jfca1XcRaA2Z6/cMjGHtGDXtxnrv/GOGmZfa6FJ2EVgToPSJED63Fc90n+2dhzCS0kiERF/Y7GKe7JreinrGz+fMJzazM28JgKs3+7Gns9jS0z9q+Eyoa/zIwGbB5kiT7ArPXgBs/CChuZTSJjfVjXbS10eJXRmn/1KayZs/eJjZ6nSWBCQgAQlIQAISkIAEJCABCUhAAgUmoAC4wAqq5cx7AQXA8/4REEChCdyvANjtduPz+aivrze7gC9cuMDo6Gihcd55PVYrlATwLvRSt92JfSLGxN4RJoczTJkdkXc5jK2YS4L4m6evt/RHmHh7hMnxrNGA+qnDCMEcBDYUEdpZhGd4DEvPBENnU0wN3v6uzzsHwEb8ZcW3rhR/axHF6Qmsw1P0HYnfcv30vsTOlmJ8i/3U1CWxjMToe3uK8EgaM8Y0A+AgC1udBOxJJg4MMdYZZ2yU6S7dmRwPOgBe5KPCEybVH2HofISpwTRRs8vWhr3UQ3BnBUVlUBQeZbgtyvVTNzYxNvb3ddixe6x4AlkysSyx0cwtIZ4NR6WX4M5KiksylMTG6T8zBwJg4zn1uPAsDFC+vRivNY69f5jh80lGL6bMruusGahasJV6cC4IUdZip2wRjL87ysSpMOEo5CpvBMClWdPPsBu5FCMymiUZNZ4vG55lRdN+yQm8o+NmODxyfSbd8F/04Bhzs+EoceCqcWK3TUf/X3ikUmRiaWKDaZKR7IN9D/GtHcAbvGSvjpPsjjA5CqlP/TaAEh+OCjflCy3YJmOzFgBbXDasAReuoM18D3QukjDf+228b/rjbv+7GevPJSABCUhAAhKQgAQkIAEJSEACEihIAQXABVlWLWoeCygAnsfF19ILU+B+BcBer5dAIEBTU5MZBJ86dYrBwTu2rxYYtAUjibI3F+Nf5KF2UYpsT4yBtyeJTmVn0MlqweKyY2sqJtjkorYxTaozysBbU0Tj2emw9dbD6jC7jUt2hCh/Ikju/7F3H+5xXee9778zs2f29IoOAiAIEiAB9k6KokhRlqxGWZItJ5ZTnJNzc5LjP+c6J7nn5slN4hzHRbLcVCxRYpHYG8QKggTR2wCY3tt99h6QImmKFSQB6N3Po0eyMHvvtT5r70UZv3nXOjlC5twUE7dZ7vj2AbB2MTOep/x4t3pxTIb1pWiDvQVSty7RW+lErbdR21rEOJXSq3NjwTwJ7RIVTpRaJ3XtNlzuEoXRMImxLJHx6QC4VKKU1pYVD6KfAAAgAElEQVQELi8bXbhd9vekA+AmK1WEiF9N0HsifVPgZfJZ9WWifdVG/TNaAKx95qvDgFE1YXIpKKoRrSj4xkPxqqhLK3A78/hysyQA1hrpduJc4qB+uxNTOE722CiTw0VCwVueM1UFh4PKLXaqt1hJfx4k0RkhFIJCYDoAdmV0G81l5MLNO/yqLT7dr9Icw50J03s8zcTVW9c5nmdTwd26M8N7AN/tdvJzERABERABERABERABERABERABERABEXgYAQmAH0ZPzhWB2ScgAfDsGxNpkQg8lIAEwA/Fdw8nmzCqZpxbKnA1q3hTIVJ9SUZOZ8ikSvdQcWjC6LDg2lyBq0HBmw4Tv6KdnyWXu835FosezFVsdlP7tLO83+19BcDaPqoqvp1eAs96cWZzmLMFslpbCzcujmsAi9Y3AxZ7hkxv/OYA2GLCYDWjVjlwNtjwt5pR7QaurbFbKpTID4RI9scJ9hX0isI/OeZsAFyuRLXU2PQqaleVWVsRGq0w+NphULRxNWNKpzBPhhmeDUtAXw+A7dRvt2MIxkl9HiQ8USQSuWV0rn3RYLubymdd+pLk6bMhJkYh75EA+B4mhj/9iATAD8QmJ4mACIiACIiACIiACIiACIiACIiACDwZAQmAn4y73FUEHpWABMCPSlauKwJPSEAC4EcMr1gwuqxU7PDhrjdh6g4S70ky1lcgf3NR5O0bYrageG0EdvhwVYCpe4Lo1RRjvYXpPWVvOc1sAbsWALuofsZF4YECYCv+XV4qdrlRQylMkRzpFLev0tUj7CyZkTTRk0lS0cJXVcnaPqU2K2qVFd8yGzaPqbwkr2JCC0DNxRTFaIpQV5LYSI5UtHhzn+ZkAGzAYFawVNuxN9nwttu0nBxDJK/vLXtt9WttaV3Fb8NSSGMNhRn+chYsAX1TBbAd40Sc1MFxQuNFIuFbnjOTBcw2Ak+7qNzhJH9klPSZMJPjkPc+qQD4hiWg6y0oxntYAjqfp5DMzboloKvX2sidGiFxPkxwEFJ6Wf30oX2ToN6DtdlF81oz1mz6kS0B/YhnR7m8CIiACIiACIiACIiACIiACIiACIjAHBaQAHgOD540XQRuIyABsDwWIjDPBCQAfsQD6rRjCjioe8aOK1Ak9cUEsSspQmEoFO7h3k4H5mrtfBt2R4H0FxNEe9P6+bfdS9dgBoMV39MeKl/w6EtAZ++7ArgcAAd2ODF8OU72UoTJEUgnv669JUr5EsVskVIRPei8fhgMGEwGjBYDBqNB30EWhw2jz0HNRjueGih2TxLpTjDaXSCXueHsORkAK5jcKp6nKvAsMuMzJ4lfSjB2MEE2j76PrnaY/Dbsq6vweotUFMOMnp1NAbBTXwJaicTJnhhhcrDI1K2rtVtVcDmo2mSnZrNKcv8E8dMRwhEoVDypAFhbZ1vFtcpF4HkvDtWA7W6vWDxOZjTOyBcJogO5awXqdzvr0fxcKoAfjatcVQREQAREQAREQAREQAREQAREQARE4JEISAD8SFjloiLwxAQkAH5i9HJjEXg0Ao8rALZYLNhsNqqqqlBVlf7+fqLR6KPp1Cy6qtLgxbrQQ01zAashTfBglNhglnQairdZ9fjWppub/FgXuqhtLmDOpggeiurVsukMlG57vraEs4JrvR/P9gCOiUkMQ1rAmCM2VqSIEaXKirXJhqvZjatWxREPkRmI6fuwJqa0Fig41/twrffgSocxaHsAn0gTHy/MTEBmUTG6bVQ948O7UMHcFyR2JcHQhfJ+wNcPswKVLtytDho3Wyj2x4junSASKRG7sSLyruOt1R1b8Wqh+Es+ODlC7uwkwdvsi6xdymhT9P1pPQ+0B7CC4rXi3VGJt0nBm40QPp9g4IskOS0k16qiXVasCxxUrvPhceZxxMOM3K4C2KFCpZvq1VYaNqtE9waJHo8QjqGP/70fKkaLlYpXfHjaFDg5SqI7rleW5m6sQtfapqrYGh34twZwWLNYoyEmO1NMns3qY1/QI3wj5mo7aquXQAMEKvMED0UInUvqz7Wh5kkFwOVnX61XcSy1oSoGzHdDymTIRzNEe7KkwgW9QvseXsu7XfXBfj4LA2CDzYwpYMMeMOPyGSGZphDJEBnNk4pcq2d/sO7KWSIgAiIgAiIgAiIgAiIgAiIgAiIgAnNbQALguT1+0noRuFVAAmB5JkRgngk8rgDYaDRiMpmwWq363xOJBLmcFinN58OAbVUlzlUVVBWmME7G6D2RJha8l9JfzcWAfV01rg4flYUpSmMxek9mSEzd/Xzr0gD2NdVUeeLYsglGDiSI9OXJoWDrcOPZVoHHY8BpLmAYDRO7ci0ALl9bWeRDbfVRv6SAnTQTH0SI9mfRioBvin20tExLokulckXytfRMq/bVqn+1TO5P/uQwYbSY9Ta4FlqwjQRJXk0yfOmWAFhfktiBc4mLuu0ulHCM/JejTA6VCAWnnxv93lAqlvTq4+uHdn+9Ddr9pwPgrW4qXvDC6VFy56eYGIaE9h0E7RrF6fbPRADsseLZXoFX27M5FSZ8KUn/yXS54ltbl7jWg3ORk8aVNpxKBsNYmKHTt6kAVi16/yvWuah92q33PX3hhnZrnZ1uu155fc3eAAajUctpp/cdtmC02Kj4thd3q6L3P3E5ofdfr7i+xU+pdujPjn+Riaq6NKG9USb3x/Sxz+qDqWBf4sKzLYC7mMQRDuv9G79Sfp/N9U8qAJ7jc8ksDICNATvmtgoqW23Ut5oxBsNkByL0Hksz1Zd7cmH5HB9qab4IiIAIiIAIiIAIiIAIiIAIiIAIzAcBCYDnwyhKH0TgKwEJgOVpEIF5JvC4AmA9DDQY9PBX+3s+n6d42zWM5wuwthytFnL68W7yYO0fp3A1wnB3gWTkXmoMtdBSwbuzAs9qJ7b+cbI9UUYuF0jF7n6+yefEXOmmcp0Zz0IT+ZEchViJIgaMxgJGU56sYqOomPEWouTHEtMVwOUA2OhWMfmtuNscOKotWNN5DIXS9SWMr49SvgCRJMmxNBO9OXKpcttM1U7MNXZ81SbsLi0FvvHQU1lMphzFVFav/k2M5UiGb9kDWEtvLWYsdQ7ca3y4feA2ZsgkIZsuX6+YylEYixEfyxIeKe+LbDAZsTS5sdY7cHvAopZDS0uNBWuDBSaSFEMZ0gnIx3N6+6NDGb39WpD6cBXARoxWBcsiL65mK9WLjBjyRZJa6H9t2ExFSloQbLZhJYurEGXkbIr+07eU9Zq0z5ixL/XgXu3DbcpgI1du9/R3JwrhFIXxGJHRAtFgOQE3Oi2oCz3YKy16/43adYwKtkYLZo8RJpPkI3n9OsVoWu+/1netqlM/36agVNhxtDjwtDsxJ3Io8Zw+9tN3wGQpodqLJAaSxC4niE8U9D2ctUMC4Aecw2ZhAGxwqhhrvFSscFC/3o6SjVOciDP8SYyprgxaAbnUAT/geMtpIiACIiACIiACIiACIiACIiACIjDHBSQAnuMDKM0XgVsEJACWR0IE5pnA4wqA5xnbXbtjMKtgsVOx3Ulgg5XcsXFSFyJMjUE6ddfT0c43qHYqn3XhXW4hf3yMxMWYvhfrtfDzzlcxYzCp+J5x41ll1/dCvbYcbmE8Tq5vilDJRdJoo8qWxBhPMXQuc/OyrooRc7MP+0In1U0KNtdt/gjIFmAiSqw3wdC5LJl4OQ5SFmpLX7upalJw+W8NgLW1hEt6G5J9ccZ78iSjXx9qG71WlGYfviZVb4deVTx9FGMZ8v0hwr1pxq/mKeS0gl8j1o4KnIvd+CvAar+DVDILwSiTl1MMn83oVcwG1YStoxJnnYqfKMmhJMPnsuSzX7XR5LZg7ajEHTDqnwn1pBg+P72esha4OuzYm+xUrXdg95q+WopYW/c7mSATzTMVVFFKefz2JBOXM4x23bge81dtNtW59P5XNyr4am62LAS1sQwxcTXP5GA5vDf5rHr73Q2q3n+T9l2CrzvCSb3/w+cyBK/eXJFvaXBjXV6Jv8qAx3/LBWJpfdzHL6YZuXhzu7UKYltHBV57TrcZPp8h2HOba3dU4FOSOLMx/f6hoWs7JN/9/ZiXn7Ba9OcmsNpBYJlK/sIEqStR/Z3XvvRw/dBewyo3ar2d+nYFSy5D7HiY2FiOWHyGl7C2mMHhwL/GRc0zbmzmNMZ4kvHfhQmdSelV4d/wUZuXj6J0SgREQAREQAREQAREQAREQAREQATuRUAC4HtRks+IwNwRkAB47oyVtFQE7klAAuB7YrrvDxkrHCgNPqqXGKioyzNxIEL4QpJUBrSi2bsdpioXpgYfta0lfIFc+fzuFKk0FO6p5E5b/9eIpUJB8ZjQ6pGvRYelTIFiUtvTVaGACdVU0BuVjhUp5G4IYrWqbYcZxa6g2g23DxK1QDOTJ5/UKpOLFPPl8w12Mya7WT9Psdymt9qqy8kshWSeTKJE4Q4pksFsxOCwYLYZsdq19Y2/ul4pX6SUzJFLFvTr6Msga5Xmbgsmh4JFBW0l6a898kXI5snGy+3Xq3SN2vkqitWIhRyFVPlnNy4xrYXMWpW02QIW8mQTZb9y5w2gmDDZTKheEyaL4bq9fv1CgWKuSDZrwkARi6lANlH86vxbGmuwKvo4qDYjFuvNP7w2ltlkiex09bXmpbdf+7x6bRnorxHIFfTx06p3s8mbHyytEljro3YNrZ83HZpbJqcH/tf7Pf0BLUDX7m82FXUb7eeZxNdc25BHKeZ132vV43d7N+btz7VluxUTFo8Ji8tEKZahkMiTzaBXtt90qIpeqa19KcNYLJILZ8lnSuRnOo01msBkwbXKQ2BnALcjjZqVAHjePoPSMREQAREQAREQAREQAREQAREQARG4DwEJgO8DSz4qAnNAQALgOTBI0kQRuB8BCYDvR+tePlte3tjc5Ma2uoIKVwqfMcHQoSST3Vm9Wu7OCziXz7e0eLCuqqTKkcBViOvnh66Wl+G9+wLQ99JO+YwIiIAI3EVAUcCq4lnpoXKbDzsJlFiM0U/jhLsyaCux39P3UQRaBERABERABERABERABERABERABERg3glIADzvhlQ69A0XkAD4G/4ASPfnn4AEwDM9plqdrQn7Mg/upytxJSNYg1MMncsRGizcQ3hbPt+xwls+PzKFeSysnx8ZuZfzZ7o/cj0REIFvrIBThWo3VcudNK63UxwKke0NMfxllvBwQcLfb+yDIR0XAREQAREQAREQAREQAREQAREQAZAAWJ4CEZhfAhIAz6/xlN6IAI8rAFYUBYvFgsfjwWw2EwwGSaXuYTPcOTdG2jRpxFJjw7bEiSWdRIkkiYwVSEbupXa3fL62v6d+fjyBMVw+PxW7l/PnHJg0WAREYFYJGDGqJiwLbFhrbFgqbTgdJdxqlkRfglifzEezarikMSIgAiIgAiIgAiIgAiIgArNUQPv9jvweZ5YOjjRrhgQkAJ4hSLmMCMwSAQmAZ8lASDNEYKYEHlcAbLfbcblctLS04HA46OzsZHx8fKa6IdcRAREQARGYEQEFxWvFu7MSb5sDrxMKvVMkTo0QHCwRGpuRm8hFREAEREAEREAEREAEREAEREAEREAE5riABMBzfACl+SJwi4AEwPJIiMA8E5AAeJ4NqHRHBERABB5KoFwBrDbYUX0KqhlK0TS58SSpeIl08qEuLieLgAiIgAiIgAiIgAiIgAiIgAiIgAjMEwEJgOfJQEo3RGBaQAJgeRREYJ4JSAA8zwZUuiMCIiACIiACIiACIiACIiACIiACIiACIiACIiACj1hAAuBHDCyXF4HHLCAB8GMGl9uJwKMWkAD4UQvL9UVABERABERABERABERABERABERABERABERABERgfglIADy/xlN6IwISAMszIALzTOBxBcA2m03fA7i5uRltP+CzZ88SDAbnmaZ0RwREQAREQAREQAREQAREQAREQAREQAREQAREQATmv4AEwPN/jKWH3ywBCYC/WeMtvf0GCDyuANhqterB74IFC9DC4O7ubqampr4BwtJFERABERABERABERABERABERABERABERABERABEZhfAhIAz6/xlN6IgATA8gyIwDwTeFwBsKIoWCwWfD4fZrOZ8fFxksnkPNOU7oiACIiACIiACIiACIiACIiACIiACIiACIiACIjA/BeQAHj+j7H08JslIAHwN2u8pbffAIHHFQBrlAaD4fpfxWKRUqn0DRCWLoqACIiACIiACIiACIiACIiACIiACIiACIiACIjA/BKQAHh+jaf0RgQkAJZnQATmmcDjDIDnGZ10RwREQAREQAREQAREQAREQAREQAREQAREQAREQAS+kQISAH8jh106PY8FJACex4MrXftmCkgA/M0cd+m1CIiACIiACIiACIiACIiACIiACIiACIiACIiACDyogATADyon54nA7BSQAHh2jou0SgQeWEAC4AemkxNFQAREQAREQAREQAREQAREQAREQAREQAREQARE4BspIAHwN3LYpdPzWEAC4Hk8uNK1b6bA4wqAr+3/qyiKvg9wLpdD2wdYDhEQAREQARH4Zgto/3lderQEigpWDx7VQJU1zVQ0zWQsc9t7qi4/VncFjsIUxmyUyXieVFb+vH60AyRXFwEREAEREAEREAEREAEREIG5JyAB8NwbM2mxCNxJQAJgeT5EYJ4JPK4AWAt+zWYzbrcb7Z8nJydJp9PzTFO6IwIiIAIiIAKzUMBdB01b2bwA3qwf4uMTffzx1PBtG1q7+jkWbniJpbFPUceP88czYXqC8uf1LBxVaZIIiIAIiIAIiIAIiIAIiIAIPFEBCYCfKL/cXARmXEAC4BknlQuKwJMVeFwBsMViwWazUVNTg6qq9PX1EYlEnmzn5e4PIWDAVF2P4vNiIUQpESU5lqSYLTzENeXUxyWgugK465ZQYUlRzRiXR2IMTiQe1+3lPiIwZwUMDhemqnrMagGVKdLBBOnJWRyOmizgqsXb2MqSNZtZ45xkQ/Yovzs+wG9Pjd12HKpWvUzDpjfZ6b9IffYsew6c5MzlUUaiIFP8nH10peEiIAIiIAIiIAIiIAIiIAIiMOMCEgDPOKlcUASeqIAEwE+UX24uAjMv8LgCYC38dblcNDc343A4OHPmDMFgcOY7JFd8PAJGI9ZtL2Ff3oGP0+T7uxn9YohM6PZLij6eRsld7lUgsHgdi3f9iE3eMbZxgH/bc5k/HB+819PlcyLwjRUwLVikz31uf1Kf+4JHBgmeGJ+9HlYPLH6OjjWr+NGOKqz9x7n6wS850Jfg6Fj+tu02Va3H3rid77/SwqZFBUb3/AudJzvZcxlCqdnbVWmZCIiACIiACIiACIiACIiACIjA4xWQAPjxesvdROBRC0gA/KiF5foi8JgFHlcAbLfb9QC4paVFD4A7OzsZH5/FvzR/yHEwVdahNLVi9SiozttfrBgaphjsJzGaIRPKPeQdH/PpRiO2XW/iWLMKP8coXL3A4J5+MlOzuBLuMRPN5ttVLt3Cspd/zDb/MM/xCT/5w0XeOdg3m5ssbZsLAiZFn/cstXVY3aBYbtPoXJpCsI/s+ATJ0QyFzNzaW1af13e9ibciToBjjO7vY+zwyCwdHT9WbxMtL7zA6hV17HT1MnzmJB9/8AU9oRxDya9ptq0Ok6eZNTufZtWKepblDjJ18QwffXSF3qkUk7O0t9IsERABERABERABERABERABERCBxysgAfDj9Za7icCjFpAA+FELy/VF4DELSAD8aMAtyzdh3fUG/mYr3roiJS3jKJbKNzNoU6mBfM8xcucPEDwRInwpTqlUgumPPJpWzeBVJQCeQczHfykJgB+/+TfhjgaLVQ9HnZs2EWgoYnWWKGnz3rV5zWCglIyQO7+XeOd5xk+EyIZzaFPfXDnmUgBsMC7DV7uKV/5+BytbCrhP/JJDRy/ws0NB0rm7BO9GMyx9iaZV6/mH54z4xi6x95/ep3NwgvPF0pz5o2quPFfSThEQAREQAREQAREQAREQARGYiwISAM/FUZM2i8DXC0gALE+HCMwzAQmAH82AXg+A/ZO4zf2Eu6ZIDE/vsap6wFGHrdaAoyZLqvNLEmcvE+tPkY3cfknOR9PKh7iqBMAPgffkT5UA+MmPwXxswfUAeM1yAs4+SqFRwl0h8ql8+YsvjlpMHj+OBXmMqVF97otfntTnPj0ongPHXAqAa5a/xqJV23l+Q5FAvpczf/iY010DnBxNk7+bt8EE3g6qF69g9+vraHXEMR77I593Xua9s6NzKrSfA4+VNFEEREAEREAEREAEREAEREAE5qSABMBzctik0SLwtQISAMvDIQLzTOBxBcDaHsBOp5PGxka05aDPnz/P5OT8XUjyegCsXsKVPsHgngFC56b7a6sGbyu+XR1UvNiG8eJn5M4cZ+xoiMTwHNlgUQLgOT0TSAA8p4dv1jb+egC8Yom+PHKm+yJDewbIRrP6qgfavGduWkrla8txVqYwXtxL+GSvPveVChIAz9zAmgELK177W1bveJYtpoNkLh/lV++comsozJS2IMVdb6b9J78fd80S1n73e2xstbOlcJgD+0/xv987Q7pUYo5tXHDXHssHREAEREAEREAEREAEREAEREAE7k9AAuD785JPi8BsF5AAeLaPkLRPBO5T4HEFwIqioKoqHo8Hs9lMMBgkmfy6DQjvsxOz8ON3DIBNbjBX4dq1Ac8rG7GPHYIrpxnZP0ysLz4Le3ObJkkAPDfG6WtaKQHwnB6+Wdv4uwbA5iqUmoV4Xt+Gq8mEY/Qw4RNXGN43LAHwjI5qFdDAzh/tZtOuZQTO/pSR04f4zZEwA6GcHtzeW9xuweytx7vxNTavqecHyye5vO8ov/mXzxgolRib0TbLxcoC2v/VurfRETEREAEREAEREAEREAEREAEReNICEgA/6RGQ+4vAzApIADyznnI1EXjiAo8rADYajWh/WSwW/e/pdJp8fo4sd/wAo3THANjiBXsd7h3r8L6wFuvgAYrdJxg9GCQ+eEsobvdgdHhQ/Spmu1bVdcORT1LKxMmMxclH0vqvjK/92tjoCWD0V6HkJzEWU+SVAAbVjtkKRtO1a6QpZVNkh8Lkwym9IuymXzsbjGD3YnK5UH0qilX56uYGA5bV27A2N+BKHSPbfYHBPf1kptJffcZowuipxOR2YXGZMJmNX/1M2/QzH6eQSJAdi1FI5soVaYodLE4sVSYUl0IxrkBJ0f/ZaMjo52RjJnJpc7lNDu2PpQz5qRi5oTCFfPEeKtvuMqBGBRyVOF0Omjw58okcI8M57FUePAv82PTauvKRS4RITfYzGcsQnF7h+/rVzXZwVlLpc9EUsGHU936ePoo5yEeJTIUZGQ6RzhfRaiR1AtWOo7IRl2rAkxshbXITMdcQsIFHvXYB7d1JEQtOMdkXJF4s8idfp1Bdej/q/E4W+K03ddrTsIyGja+y3HyV1alP+MkfLvLOwb6bPqM4/Fh8dVS7LVQ6bxh77VOFtN7+4FiIsdGI3va8tmeoxYvb66Cuxkwpr5CKmnG5zDjs2geiJJI5RqIKNquVWs3EmKGQTzDZN054MoZGONerCo2OGkyuesyFMYzFBDmlGoPZicUCxuuvQJqS9ixPTJCLxync7t1TKzHZfNhcNhTL9Ze2PEaZSYrpMKloglym/OQYrH4M9lqsagbFmCATCpNLpm6aF24cYIPZjsnVgNliwsIk2UScVOzWh/gu78otP75rAGyvQ6lfhO+VzbjqSqiDB4icvMrIweDNAbCigt2D2ePA6lMxmG6YO4p5yCfIR+Jkx+IUcoWvthg2WzD6qzHZTCi5SYpGKwUlgGI16nNf+dC003eeMyw2fe6zeGxYb3l3jFX1qKufwmGdxJU+xui+PsYOj9wkYbA5MXgqsLgsWG59d4pZyMXJTZbnbn3e1pZbtjgxuaxYqhQoKhRjCiaHCcVu1PtbSGfJxhQMZov+54HBlKNUTJMbDJOfTNz8DNlawbGWN/9qNdu3epn8zb9w8fAxPhuA4P0uMmENQMNO1m1q5292B4gf/4LT//pLTsVLXLzDtQxGExZfPS6Pnxq3glqMkY+OMh5OMRK+Ntvd3/MlnxYBERABERABERABERABERABEZhdAhIAz67xkNaIwMMKSAD8sIJyvgjMMoHHFQBr3TYYDPpf2lEqlfS/5utxxwDY3wCNa6nYupiarfVkj/6W5MmDTF7Mk5q4ZWHOhpUoLR3UrK/C1ei6mSsxQHGih4k/dhM9M6oHANfOtqzcgrpxJ87YIczZIRKurRgDC/DWaQHjtcsEKYQHCb/bSfz0IFp0e9PdTWZoWo11SRvV66uxV2vR57XDgMHuxEgO08gx4l/+aQBssDpQlj+FfVkbgTYHqvuGELFYgHgPmd4rTH58mWRfGC3SLLkawLeYwLMOnEsdZLqcGEoOnG0OFGMQYleZumQlNuoisKEaZ5N2zXGSx7sIv9NJOpEh87APlcUOi3ayuHUhP1weJX41wge/jdDw3CqWv7meeiAwfY9I30kGD/6Uw10T7Ou55cbeRli0gx1rW3l76wJU5YYQKxeC6AW+PNrJh787xVA8TWj6dEfFAhbt+CFtlSaWR99n1LqUs+4X2boAlldeu0cMGOLivmMc+uleLmdyDNza78o2/f6vbmzmexvqbvqpyWzF4vRim+rEPnj7ANi5aAOBta/xXLufZxY7b756ehii5zmw5zR//OBLfUnZmNkDgTUsW9XE7hc9FKJuBs+7WbbMRXOjUf/81aEQH5zzUFdTzYtb61HN46RjVzn4072cPnQRjTD6sOP3hM9Xm7+Nre0NXMkPseR7idlfwOheTKACzNe/wzFMPt7D1Of7iV65gpajae/v9cOoQtXT2OrXUr+0Hqf3Rv8iTBwmM3KKoQtXiQbLT46peiNK0ytUVYzhtvQyfrKTSP+g/l7dbrlfk7sR27I/x+2z4IjFgG4AACAASURBVOcIU72XGL7Y+1B6dwyAtbm/cS2WthXU7mjGrgb1uS9ydoTJC1qYecOtnQF97nF3NFGzvhqT9YYAPJ/Q54HE2StM/rGbTCSt91E7jG4f6ubnsdXY9bkvZ6km4dyCu1bBpRXF6oemPT1nvNtJOn6bOUObKJtW41+1gOr1108sn65YMGpzX+SqPveN7P3TANhYvxhl+TZ8bX78i7VvP9xwZKYg1kPk8GUm/3hZb3tBsYJ3CdbWWgK7HBiyDtKXnDgWOrBrc1zsKpmxEBNdDhSvnwrNxBamlB0l/M5pYoeu6vP39WeobgMsep7//qKD51qSHPx/3uPEwbN8mYXo3dd+vrm9RhdYVtK+eR3f+e9bcPbvI/n+P/NxT4kjQ1//uBgtdn3+aF21kRfbXVSlLxE9/wGfnh7k/c5rs91DPW5ysgiIgAiIgAiIgAiIgAiIgAiIwBMWkAD4CQ+A3F4EZlhAAuAZBpXLicCTFnicAfCT7uvjvP/1ANg/iVsdIHwxRHJkurrO6YTKKlSKqNkkqcunSfZdIRmE3LUyTosLrH5sbfVYF1WhWk0o1wNErZTNiaXBgKUyS+rz0yROXSE6GCcbL9dPqht3YduxG4/Shd04SjrvI58xUkrEoKDVrzpR21SUQJbUHw6QONZNdDxDLlNOB4yBWozVDdiX1mOr9WLNpTAUCl9VmRkMKAsWoXidWEPHSJ2/OQA21TdjbmzG3tGILWDHHI1ANjsd1FjAZMFSZ8ZgSJDpvEDywiDxniny1kaKFe1U767Fs9ZL4WqKYlj7soAVxVfAWpsl2ZciNZxFMdgx+2yYl1rIdV8k8es9xEdTJB42QVSdsPQV2let5MdbFWzxFCePhTB6ithqDGRTWsWeE1ttK26C+KY+5vjBi3y0p08PcWNGC9hq8Nc10rpyMQ0BFzVWw3QFsBYC+3C67DQthuRgF92f7udo9xjHBsK6vbO6mWWv/Jg1i6vYajpJqmimv1BFJhaikNLCKx/uCjdNK2zEzx3n6q/e44uBKMcnytXXJptHb1vd4lZali+mxZijKZfQ23atvtPqrca3cCV1mQssmLw5ALZ6KvE2Lae5vZ1lq5ZSkwzhjU7q5yfRgjgbbp+V2gaVYNdZ+o4d4/SlUbqDkKrayvJNy/nhW404cyVil5NkSla9arGhPk2hmOLs5QT5hIIbB1XL7Ljr8nT9n59xZt9hjoRg/IET/PJz7a2poKalCpdi4pbo7eYpQPsCSi5EOhZiYGCSqUhKr2S+33zs1nnF2vY9HCt/hN90Coexn2S+ilzOBNkQFLV314u1wYbZlSZx+HfEL3USCqfI5srxndHdjMm3GMeCxTj8AWyFOMZSedleULVSXyyOAkYixK+eJD58ldhEmKJvI6aFb7BgYQS/Z4jRz/YR6r78p1/s0JeYtaL4W3Fu+Gs8PvClPmCy+yID5/sfapq8HgCvWUHA1UcpNEa4a4pCuqB9AwgqKzG63VhzaZgYInXlNMmRqD736d8H0iphrX6Uyipsy+pQK5yoqmn6i0Nau50YHTasC0sUtfM/7yTWM6HPfbqdtwLbrjdxLKnBa+rSr6nNfaVUEpLa++HE5LOjLlUp9F7R575Yf5TY5HQVtWrDUNmAZeEC7Nrca0ZvqzYy18JVo8uLqaEFNT+EOnVzBbDB4UJZ0IJ1cRP2jgYsubQ+95VDeO3dt2DyWDDXmsn39elznzbvJcfyFAMd2FYuomp3DWajsTz3aXO1YsFakwFjhoT27+JGFKMd8yIVpclI4t09JA50Etem2Ol3R128HdvqN/nRhijbAsP84X9/wpEj3VzV3+H7PbQv/jSzeMMmdv3tSyyIHMF97F94rzPJZ5e+/mU1WZ1Ubv0hKzbt4K01XupSZwif/AW/PXyVnx+ZuN9GyOdFQAREQAREQAREQAREQAREQARmoYAEwLNwUKRJIvAQAhIAPwSenCoCs1FAAuBHMyrXA+BmK946LcDUy56nbxYFwzCR350i9LMTpEtFMtrPbiyIdjeBv53KVUlcdRGCnw0Q7y4HhOX60wY8312D9zut2PqOUTh3lqHPBkhMByF6ALzzNfwNJdzuCKWBk8ROX2B47yCZKa2SuAHv22vxPNeI8uUnZE6fIXgyQnqqHDNp1WuWtU9RvSKOtTjM1H8cIX5h7KswyWjE+uzrOFavJFA6Rv7qzQGwdfur2J/ajr9pBGW8u3x+z6R+fgkXBlsFru/sxLW+EVepi+yXFxj79XnSpVryFR1U727DtzGAOXKJ9KUJxg+AZUk9vldaMSd7YKiH4G9ipNNuXH+5DiV/Ffa/S6QrQfjmlYzvf4CvBcBrt/DjXQtpqzFQLIa58NFvOf379zgchF5lAZVbfsCmdY18b3WIKx/sZ8//+oAuoN/shsottC+u4gcbw/Rc6eW/Puwim9OiRS2kbGPB0jW89Pc7WVkRprFnD7/85Cz/uuey3tZrAfDGdavZ1VTCEzpBqW8v//RBF+9pN6eNRWvW8+L/2ElzsQvPyV/w7uFhfndKq8MFa9UivW3b1tfx3TVRLvz6M/b/2x69bdcK9iraNrH0pX9gm2+YZ0s3B8D+Ratpe/Hv2brSxbPN/Rz/6cfs/z/79PNH0QLMShZt3MqWP3+TNe4hWtMn+eX/OcSnh8YIVm2lddNGfvjWappto3hCp3l3T4kTV+w8/93VLG8z4w6f5vinQ7z7XyHavr+FlW+0U/r4Jwwc2sP7XdB/7TG/75HTnutGWjevZPMb62m0Wai+0zW0ktNYF5MDF9jzx3Oc7xknoq1Ufd/3vfkEPQBe9d+orCridUxRGjtA5MoJ+r68RDrmB1oJ7NqOb20Lliu/In35MMOXJ0jFy2GasvBVrItfom5RFHvpKsGPPyLaP6AHd0W8GIxVeLa+jqetHU/8M9IDJ+jr7CJt7oDaF2lcYaSqJsr4Rx8SvnBeD/1vqi7Wg8gKzBXteJ76Li5XAsf4r5jsucrI5YcL5q4HwJs2EWgoYXXeutLDCPnxXqb+/QixUwOkSiUKN859JhX8HdgaK6hcHSM3Pk5w7yCFpDYqWrsbMDctxv+X63DWZvW5b/JQD8OfDep21wJg15p2fe6zxC9TGjjB6P5+xo9MAgtQW1vx/dV6bJYxlC/3MHVynIkvy98aMXirMK/dhXt1LVUrYqT2nSX0H0f1muHrS7Q3LcG683U8FXF97hvd/1UFsKm2Cduzr+Pu8OpzX/z3Jwn94qQ+72XRVivwoHa043r9WVy+MK7iRcbfu8DUwTFygQ6sK5dRtbsNuyuiz30ThwqEL1rwv9yKs92GEu4icWyc8fdiWHctw/Hddn3eyx09xNQVSE+/O97l39LD17cW9bLacolf/PQLDp/sZVxfMP9+D23OqqJp9Wa2/vB7tBXO0tzzc352KMiHX359Ja8EwPfrLJ8XAREQAREQAREQAREQAREQgbknIAHw3BszabEI3ElAAmB5PkRgnglIAPxoBvR6ABwI4VaHiFwOkQoZoKIJa70Zz6I48Q9OM/XTYzeFC9dbY3GDrQJ7ZQ6LI01yIEb2+v66WkWWC8cLz+D61iY8saPQe1bfg/fmAHg3ftcA9kIvkZMXiV0YItYfo5DWfqHvwvnqLlxPr8A58Tn57rOMfj5GKliuULXv2oTz2dXYYycwDJxjau8IyaFEeZlmPWkxlivt1qzCzzEK1wLghA0c1Xi+tRX3llYswYP6taf2jZAaS12vANb2RDWv2ohj5SL8HQVKQ1eJ/OYgyWQVKbsWAC/Es8JO8dRhkl0hQgPV2Fa1UPHaUgw9B8mfO8nEYTs58wI8P9qARQuAD7xTDoAfbhVbuB4Ab+THz9VQnRtiqPMgJ0+d4/jpSwynIGKuxt76Ehs2tfHnzzuY+nwvp/79HU7G4VLGAvZ6Knx2ltWkCYXCXLg6RaGgyWkVtH6qWlay+Qd/zobaNOsie3jn07P8y8fd+vBfD4DbG3jO3U1/1ym+OHycUz1TdA9rMaCfumXr2fyDP2O1a5TlY7/nZ3uv8MtDo3pQE1i4nHXf283ymgRtsc84sr+LPZ/2lpdpnn7AKpduYdnLP2abf5jnmA6Aj4yCYyFNy9fz3HdeZoljmMrxD9i35xKffT6gn5/QQywb3oWrqNvwAjtXW9nRluLQz37PsS+6uWDbyoK1a/jhW8twT5whcfRDPuptpDvTwhtvrWX5giTFc+9x9GCIX+9zs+Ht7Wz+bgd88n8zeGgPf7j4MAGw9ly78ddVUttag1sx4bjj612CzBSp2CR9vRNMhpN6ODYzFcB/Q6XjMo7CRUKXTxIeuEJ0PEQ+qwXoftyb38SzfDPuyPvkh44wcK6PZESLaR3YOl7Fufx5/KZjmMInGT1+jtj45PS7p1UAO1GX7cbZsoaain6YOMfw54dI5BvJBp6hfp2TisYMUx9+SOTSAEm1EXN1Fe6FfgqjF8kOXCSVacLgW4H/2ZdwWMcwX/k3pnqHGR+43w1ibwa+HgCv1SqAByAaJNIdomCthIpGPM1xLIYxpv71MNGTA/rcd5O3VgFsq0Bx27BXZikkEyT7YpTy2qe0/wR1o9Q14frOt3A1GPFEjzJ1pIehT8sLoF8PgJc14HcPkOvrJqrNfb0RkiPa3VyYFy7Wz3f6EvrcN3lkkLGjWvDtRalpwvHKNhwLwB49TuJEnz536cs0T3dVaWrFuutNvFoAzHQAfDQI9mosi5bgfXEbdm8My8RBIof6CR0cm64g1uZWFVPtQiyrN+JdbsffXtDnvejnPaSsHZiXtVK1eyHm5KA+94X6fCTidVS82oZzkQEu7iN+cpKJQ3bs316F+60OOKAFwAfLAfB0Hutd/jxVT73N95q1ALiLX/z0IIdO9qJ9feTBA+BNbHn7LZYWtQD4F/zs0PgdA2CDYsFet4yK2gbaqlSc+QkyY11cHonQpY+FHCIgAiIgAiIgAiIgAiIgAiIgAnNdQALguT6C0n4RuOV3ewIiAiIwvwQeVwB8bf9fRVH05TxzuRzF4sNGLbN3LG67B3BvERauw7OmltrtNtKfnyHyq6Mks0Uy+Vv3Q9bCDiMGq4rRasFgLK+geuOhrt+Jdf1T+ApHMY7cJgDe8aoezqpTnXpAEu3R6hu/Oqw7XsO+cYseYjB4jqE9/STH7WBswqtVF7+6hNKBd8geP8rUZcjcePrXBcC5agh0UPlyK74NPnL7fk3yxGlCPZAtr9JaPowKeNtRW5dQ9Z1GzOkh0r//iFgoQAwtAK7D3Wok9duPSVyM6P/OuWkpVa8tpXD092QO72PqcgMF/1L8jywAXsePn3Nj7TvBiZ//jMMDMU6Ui2zB4oXAepavXcobrzaSO3eQ/j+8x/FJ6IqUx86kmLE47FgUE2Zt/G7ovrtuCS27/pp11Vm25ffw7t7bBMCLXHo4+8nBL/mJlozecARa1tL28v/kqeqY/pl///g8/7l3EEwdNCxby6t//ywNXKC45yfsOxPij+Vs+fpx2wD42BRUbqV93UbefmsV3olDTP3xH/nkYop92tqxNx7ORRDYzMuvav1voP9X/0HX56f4oriVwPIV/PCtRRTOHqDnFz/lYGkLI/5NvK0FwP4goT0/4fCpNH+4uJSn/2InO2csAL6ljU/of5aXgP5rKvkMNXaQvtNdhEe16tOvDvvKv8XZ9gJVfEZp4hi9py+SCGkBYRXujS/jWfcMjon3KY0cYezqFMlYeXnv6ZcHqndirV/JgmUFTNFLBD/6kFg8QMK5iZotlfgXG4n88X3iV6ZIep7C2dZG7YZ6chc/InnqI8LhJeTdK6h4YQc2pY/S6X8mPDjB5NjDoX3tHsCOZgwL1+jznqcmQ/jnh4if6iOZK1Eo3jr3GTGYFAw2FYPZhFF7cW54eUyBGtSnXsRVq+AtHCV07DYBcItfn/tind363FfUq+/Lh6muGduuN/DUFvXPTBy6ysiBEX3esyxs1auLrfYgpf3vEL0wRejKzSa3DYC1d8ffgbV9GdW7WzGnrpDb9y6RS/E/XZHAVgW+dnw7F1L5nUZ93kt9cYZosQNTSwtVu+sx9F/U575Ytpm0s4MqLQCuy5I/8A6xL6OErjTgfHkt3lkcAD/ckyRni4AIiIAIiIAIiIAIiIAIiIAIzAUBCYDnwihJG0Xg3gWkAvjereSTIjAnBB5XAKyqKjabjerqaqxWK729vUQiNweScwLsHht52wC4Kw5OP7b2pbh3bsI8fgHjhQOEriSIjdxal6VVCtqxbVyOdeUS7HYwawWONxwmfzUmvx9L8Ci5yzMUAEc84GrD/3IH/ucaKRx4h/QDBcBN+NY5SX/wPsnj54iMQu7Goi+t0s+ySK+YC/xgBapplMKe3xAb8xNOzZYAeBU/fs6M4dJpDvy/73E6GOf8tXVgtX1+1QDegJvGBQ6K4SCJwQEmMxDNaVWybvwNLSx9eist9T6aHeUFbK8dZrsbV00LgfwAVeN7+K89MxAA7x8Gz3qal2/krb/YRH3uDIk9P+Gz+w6A1/D2W23YB48y+N6/8nlfGq04+KZDWQDqSnZ9byMv//kqEh/8M4NHjvDH2FY8bRIAP1gArFX2L8S3bRe+rU/hyAxjTpWXhi5M7w9cHgODvse00ebA4QmSHeosB8AhJwllBZU7WvF1eEntf4fUYJhkxW6sNfUE6sE0cZjC0FHGB2pJm1uoeGETKv0Ujv4HkZFJwg+8/PZ0yyxWvTrWuWKJ/sWSTPdFhvYMkM1ZwRXAs3MzjtY6lPN7yVy6xNSVJLnkjQtUa2+JHVNVDbbNK7HV+fS5T/sCzLVDC5lNVfWYSyF97ps4PAMB8Oej+rxnaVlK5XeXYzWPUNj/DpH7DoBbqd7dhCnSQ+bD94n2Johp6y7fPHHrc5/nhXYCb6+g8OlvyR49QTjegaFRAuB7/CNWPiYCIiACIiACIiACIiACIiACIjALBCQAngWDIE0QgRkUkAB4BjHlUiIwGwQeVwBst9txuVy0tLTgcDjo7OxkfPzW34zPBpGZacNtA+Bz5SpApWUFlqdexuMawsNJgvtHCJ+Z0pdCLekxoQmjuwpTRT2up9txrm7CnE5iymVv2ibY4PFjcjhQxo6SvTRDAXDUC+6l+F9qJ7CrQa84e7AAuBHfOgfp9z8kcewc0THI3VjEqAXASjOW5iUE/mIVqjJK8dP3iGoBcGK2BMAr+PFzUDzXyZ5//ANnwwluKaS9zcNixmR24a5awqLlK9j8rfU0eKx4kxF9Gdhr+8uaLDbsgTpcqV58o3v42SczFAD7NtK8YiN/9vYG6rJniD9wALwE28BRBn79b3oAfOxPQqx6MC/n2e9v4cW315D+8J8YPnKYj6Jbcbc+qQBYW17bis1lx13hQjUZ9R2Xv/4oQT5FLpMkHEqQTOe+WuL8IaaBB68A1vYwbsX/zHYC2zdhS4yiJEPksnD7xRK0byOMkhq6SPjoEZIRO2la8O/cjGdlI8VjPyc7GSJV9xqKxYM9O4FVuYrJ0M9Yl5tUsZrK59pRsv2kD/yS+ESIqLbC+EMcX1sBHM3qKa667RVsK5bjNZ6gNNilz33pqcz0MtAmDCYrpooFqIubcT3TjtVvw5JOUroRwGzRl3pWchP63DdxaIYCYPdS1MXLqHyjHfWBA+AlVO9uxBS+Svr9D4j1J4hp6y7feBj9YF6I+9vLCfxwFcXP3iN77AThWAeGhpkJgJ3LduHb+H1+sGyUDY4e3v23/Rw+3sMw6PsR39+hAvU0r93E9r96nUXpU9Rd+E9+cTTEx+evLSp/f1eUT4uACIiACIiACIiACNwooP2q9dZVcURIBERABOaGgATAc2OcpJUicK8CEgDfq5R8TgTmiIAEwI9moO4UABtqF2Nc9jQVK6BqaYTJn3cS3ntF35uxoEdWTqxrVmLfuQW3P4SVIJH9V0h0T+gh4rXFTC2rn8K6agOe7FEMQzMUAAcdoCzE+8ZqvK8s1vfVzTxQBfASfOu95Pa+R/JEJ6He2ywB7VmGumQJla8vxJwdIvOHD4lPBYiW5nIA7MPhb2LViy+yZvUC1vrGGTl3kc8/6mQiV+BazburupmFT3+flYEUG7N7eOezGQiA9w2B0kFj+zp2/90OGkoXyD/QEtAbePutlXiDh5j48J/Y05Vif98t74mjGXybeGl3O6+/1sTQO/9O9xcn2V/YSqDjSQXA2o6/NTStbGXlcx3UqmYCd3q9S0VI9BIe7eHIoSv0DE7peyTfWI/6ILPDTATA/q2rMXa/Q77vCOEJyNw2tdNmgizFTJJ8NEoh76JIDZ6nXsbdsQpT1y8hOUK2eRuFSQOlM/1YF5WwLFYInVXIpexUPl2NIXaV6Me/JxGOkHjIVfnvHAAbMLZvR21vp3ZVDNNkP5M/P01iODq9L60Do6MS+64tOFfU4fZOkesZILLvCrlUOZzXDpO/CsuGZ3FWGvS5b2pGloAe1ec9fQnov1iL1Tb+gEtAL6V69xLMyStk975HpDtOpP+Wp8haBZ6leJ9dROUbTWTe15aA/pJooQPTopkJgE3N21CW7+b/2pZlZ02Qj/7pQ44c6uIycONK/Pf2fGvv1WJaN23ihf/xPNUTn6Me+Gd+dzbL/p6HfVvurQXyKREQAREQAREQAREQAREQAREQgdkpIAHw7BwXaZUIPKiABMAPKifnicAsFZAA+NEMzJ0CYFw1UL0M/7YFVGyvIP3hFyQPfklsMkcmZQY82J/eiOv1XbiLF7BMnGP095eInB3Xw6mSzQ2uCtxbt+DZvAZH4iil/hkKgMe0CuQAzpe34n5xLerVPRQvnmLieJjUWJ4iFpSaSsxNtdhXrcfRXIszcYxM1wUG9/STSTrBWY/3hY14Ni9CGdxP7uIZpg4GSQUz0+GaGYPZjrJsPfb2RQSWFyiN9xJ5/wjJZDVp21wOgKv06t+tb3+PjSsrWJM9zMkDx/j3XxxnIlsgoe197FlA7ZJV7Pz266yrjNMe38OvPp2BAHivljTVUrN4Fdv/+g2WeoLUdP+SfUd6ef/IJGlUDHYPVYsW0rx8HR0bnqNDuUJH/BN9j+F3joyBewnNy9fz7Teep9nci6fvN3x2oJe9h0f18DpFucrW1bCcylXfYtdqK88tTXPg3Q84eriHy9atNK55UgGwtmx6BTWLG1iysYWA2YTnjq93CVLDxCaHOXdmkOHxKIkbvmDxoDPDgwfAmm0trvXP4V6zGXv4I0ojhwmeHyIxlSi/+3dslLaEtAvXhj/DuWw7tvHPUPIDFKoq9aWgY0euoC5rw7aynexAHGMui2+ZQj54hck9e0jEYg9QHXpzg+4YAGtLV1cvw7xoCVXfqsFqCJP68HPiV4LEJrOUSm6M7lpcb+zCvaoKd/YMyZMXGfn9JXKJHAVtHWhXBebGFjw7nsZdXdLnvqmjM1ABrO0BjB+lvhnP93Zgr8zoc1/09BCTx8P6vIdqw9xYp+9b7li9Hoca1Oe+0X19jB0N6vOe2tKG76VN2Jwhfe6LHB0idGxy+os72txqxlTdhNK+Hm+HjcDyoj7vRQ/3klI7sCydmQCYwCqoe4a/fL2WZ5fDuf/4LzoPdnIsCqHcfT7Zigc8G1m5eRVv/bAdU9cBRt/9/9g/XOLUxNdfS9vH2Vq5CG9FDQv9ZlyGOMRHuDoSpns4ep+NkI+LgAiIgAiIgAiIgAiIgAiIgAjMRgEJgGfjqEibRODBBSQAfnA7OVMEZqWABMCPZljuGAAbHGDy4Xh2E+6Xt6Be2QOXjjN+KkpyTJtmbwiAE6ewjHYy9Ekf4a5QubFVi6B5A9VbF1K9rhLD4FHSF2YqANY26jVi3fYC9md24bOfR5k4z/hvLhLvSZHHje3pDThffhq334LdksQweIx453QAHNKWejVh2/EKjm1P4avpxzjSxdRPjxO/qoWQWojlxGCtwLn7WVyr6/GkO0mf72L4k16y1FMKzJMAuN3DmsinfHHwFP/4uwukcgVKFge0vsDSNVv4u11LaFcHMQ/s4T8/nokAuEdfPtzbsIyO3f/ApsUq2x3H2f/hEd579xQTVGCsa2PT977DunXLWFOh4p48hbl/OgA+2A9GhYqWNXS88ndsXqayva6bQz/dw77/+pxLwBjacrCVNG94io3ff5MNlm7ao1/wz78/xweno+QrtrJy05MKgLV3x4jRZEKxmDEayguq3/EoFSgWC+RzRQrF4owsvPbgAbAWPxsxL3oVW9tL1CwIYstfIvjJJ0QGBtHezDsX6Gr9N2Bf9Tc42l7FW7yCtdQLpiHCfVcYOdWFZckb2Du+i7UwgN00gtMdJTV4ieHPD5KMJ7jfbPBW2zsHwFr3/JiqGnG/vh1HrUGf+2JnBwieilIqur4KgDsCuKPHiZ/uYuiTfvKpPJjM0Lwea8cK6p5uxOmMYBw8SvDgTATAQ7q9trew7bnv4F7ixmc/R+yLi4z99qI+7+Gvw/nqM7jWLMbtN2OOXtHnvpG9fYwdHtWXuNYCZP38pQ597ov94RRTvzytz3s5tL3BPXoFtHP3Ttz2cdypTkb29BI8HaHk78C+YoYCYONCMHXwyt9tZ9uuOnIf/SNXjhzig24Yu98SYEcltL7Ipo1L+PvnzQT3H2Lf//ot5/Mleu7wQJpUBxWb3qJ93Ta+s9LNQkMf9O3j3X3n+bdPr9ztzZSfi4AIiIAIiIAIiIAIiIAIiIAIzAEBCYDnwCBJE0XgPgQkAL4PLPmoCMwFgccVAFutVpxOJ01NTWj7AZ8/f57JyfKeuPPxuGMArAcBVsyr16Nu2YLfM4EtN0D48Gni3ROkQlZMC9uxrN2Ef2EOZyBNoidCdlKLgADVAnYbiqcGs8uPLdNJYfCiXoGbGCz/dl/duAvbjlfxcwx1qpOhTweI9lxbgLh8GeuO17Bv3EKAYzB4jqE9/STHypuAKg1rsCxZh3+Tiq06T/Z8kHwoRwEVk8eI4jdStNZj5Xl5MgAAIABJREFUNKk4Ml+S6b5UrgCeKq9VqyxcimVxG+7V9Vg9Zko9AxTjyemASQWTFbXOilFJkb1wnsTlYWI9EQrWJqiYywGwA9VdR8PmF1izqoXnFyVJhEN0XpqgUCiC0QQuF1Z3JZW+ZhqMIzSnv+AXn53jXz4u7zDsrG5m2Ss/ZuMiF8/xCZ8c/FKv0L3xCLSspe3l/8lT1TH9M//+8Xn+c68WAIPVs4CKJS+xfsMinn/aRmJgjOFzQyRwUFJVKquMmN1+ktYWGvPddKQ/L1cAHyyv82zz1VDRuonla9rZuGEJpr5eCr29aMV+Mf3ZdeD322losjN59Rz9Xx7n6KUJLk2YoGorq59YADw7ZpIHD4DL+6kavW0olR14Wxbj9LkxTg1QTMX1d+emCuBCGhJXSU8NEx6bJJ8px7fq0h9ib32FKl8au+Eq2bFPCPV2M9Y9gWHBy6gtr1FZDV5XFEvuIpGrZxg42kk6kbxLwHx337sGwFgxeiqxPLUdZ2sVfneQ7JULhA+dJjWpkM16UddtxtHeiL8pTSkZ1+e+Ur4IBgM4bBicbsyeelRTVJ/7Jo9e1ee3sl0Ftl1v4mrx63NfrLNb/1kx91VSaaprxrbrDTy1Rf0zE4euMnJAC4DB4PBjbt6MY2UDgU0WipMRsheCFFEpKRaUABjcLkpqPWph9P9n7z28q7qyfN1PJ0flnHNEEgqAyNEE44BdNnbZ5eruCt3vPtef43pd93Z1hdt2ucp2OZNMzhKgnCUUUc7h5COd88ZeQoAw2NgEC7H2GAwYPjus9a0159zevzXnEr5PZACXKxnEoLIGo0nNxZSbTODqeAJGx6BnQJSvnhfZ83rUgYrv0zM/eAN3cxMzXdM4RvwQloep4BEJwCL3PZz1b73Bmh0lpAx8wURjOZ+dukH3qFNkun//LnPKK78JQ1gSCTteYd2qCF6K7aLu3DX+8f4lRv1+pr5jSihVHszZ+8ku3sSbu5LJCZnEMFXFsS/L+eSjK8KfyDzg77cpeYYkIAlIApKAJCAJSAKSgCQgCUgCy5mAFICX8+jItkkCP5yAFIB/ODN5hSSwrAk8KQFYr9djNBqJiYlBEYO7urqYmvquz8fLGtv3Nk6bU4Jh60uE6NuxuGoZONvPVMvE0uvi8ghIKyF2fQzBsfM4L33JbH0bk10wp0mEkGzC92YQsiERpTC0Ih+IwzkEM21MD4QyMxRKaGAbKlsng2f7sQ8sCMC6kq0YN+0lhCp0kw3it9mepZ/bDZuex1iyllCq8Pc3M3iuH+fIggCs7KWqMiUS/HYxgRtTUIrLKtKfcsx1VuJtvsgUJbg1cUQEtuMb7hLXLwrAynkB5kAMW1/EsrqA0HjQme7o/rwX+qpwtTYxcLYPe//NtLTAZAjLJmJfDNa0AFxHz+Bom2GWbCylmYTvy8BXdQz31YtMdcUxH5JB8FtF6OZ74fJXzLTbv73n5veO1l0n3MzSzSrM47dbwd/awNk/HqNp2sGCxPo9h9YK4evILirm4IEC0qMDhRwjAqjPDdN1DI1OcbYniaD5CbYE13Dociv/c3ohK84SmUTG7t9SkmJhG2c5U9HAH79ZEIcXj5CUQjJ3/4Z1kbNs5Sx/P93Kxxe6b/4cCGSSt2UNu3+zlYxgE/GLYzczxHTd5zSNznGKHRRYRjkQXMN/f9PGlxULItriEbv6OTL3/JZNKQbWxt7V54k26D3LJ2ea+L+L2Xy6YAhfS35pHgdfSWK++TI9n33EFf8aBkNKOfhKITnBY0yf/SNX61wca8tkw5ub2fxSNpz9LwaunuVYG/QtXafwfbSX3e+GjAOY8t4inPPoZq9wo6Gd6eGltm/MewdLxi5xjn+8kt766zimFgRg5QjQmNCkvooldSMxKUGYrMre4HcdnikYPc9MZw29De24Zm8u3kh5GWPqbmKSgzAFdGNv/BNTPZ2MD4MvZCPq2G0k5iUSFumHkfNMddTSW9+Ox6nsQv5wR4BOL/yeOTeNEKrxdLQJ3+ed9dy+scEKqWuw5GcJ3xcwWIPz8ldMdXqZGdQLv2fIziJiXwbmuEDhd4Tt+OeF3/NMTDJ5IwaV10lIUBtTdb3C9yiHKihsweekhAi/NlvfKX7zKQLyzUMdnSjaGBjtE/5x/EoPw5cXBFyEp4vDWJQtfJ853Cz+i3i8Yxpv01mxSGaSEkwmOxFBbYxc6mP02vAScNrMQvGM4BQLwXfbznS/8H1jV7oZPNu3cJ3GCCE5GPNSiHg+hoC+NpxHTmPzJOM2K/4wA3OUm7nLX2FrmmWqMw7znkKCDuTA5S/xVl1hqgtcd4XUjN3/Tv6mPeyMbELVV83nH56nsWeMgTn/A4j9KlDHEBqfzea3XqEkSU3uyAlOXqrnD8fa8fu/R0JW6yG8jJRV6/j5wRIK01WEBnRz7e8nOPV/jqEsaVnqcR5u7smrJQFJQBKQBCQBSUASkAQkAUlAEpAEnjwBKQA/eebyiZLA4yQgBeDHSVfeWxL4CQg8KQFYrVaj/FGyfzUaDTMzM3g8d4gCP0HfH+cjVSHhqKOTRJaadn4cx6Ad99RdAos5hIDACExRJnQmH3PDPXgnpvHMgE9lAX0whvgg9NEWUcr2lgOec4B3Go9dj8epR6+bJsAzi2PIzpx9IQtQHR6DOjoBPWOo3BPi+V7b0gKvihCiCY8Q5+CYEueIUqviMBGgsaBLD0cXbRXi82I5Xd/sGL7JQTxEMK8yY9RO43fOiuvn3cpOpQtHgFbHwjPC0CtVrxcVZOVHRcyxjzM/NYldee7NdqOIp4ZgDAkmdEEw1zvA3LQXL8FoI4IwJAThH+/DNzKEe1bJaA1Clx6G2m+D4V480148P7TE6d0TQaUV+/QGh4WQHQv+qQkGW/qY8sw9WMaacr0hkuCwcFKTQwky6ZQdRBcOpd+eCRwuN4OzVnS4idGN0Ts8fWtfTK3RSlB8NuFWLbEMMDAySctdqqjeGkpQfA6RRi8xDNAxME3n0KKAqDwtiJDoCOJzYgjSaTDffLzP68Q73s2ky0c/sYRpXCTrx8X9e0aWgjOFxYl2RAdqiLxTvFfu5Z5e2M9zYJK2xf08VTrR79CIEFJTrPgnh7F1dzLij8CpjxAsgvUuPIMtjI7P0zcdRGRaNDHJITDQjH10UIi/9qfcLaiDktGEpGNgELV3FJti03eJq5qQDDRB8eIcXGPinDnPHfap0qCypqANjMZk1aLR3lr+cXu2+jzgHMQzOy6un/cu2K7Kmow6MF6IxhpmmZtsxTM7g8sJfn00AaYYLKEWDMqWya5B3DMT4nrf3G3b/dG+UaVGHZuENjhQ+JX5mWnhF+7MwBWlnAMj0IYGY1ImlnOc+eEe3DM+vA618Hvq4CCMCUFozLo7ynj7UJyjz+3GbTOBb074Ps+ETTxD+BydHnVMElqrXjzfO7ngl/y+22JlgMkiztEZ/eIc16gN583KBwvLbMxowkOEX9EYtLcWvjDnEX5vzunFTQQazRwG3TSuYRvO0ZvVGW6CU4RohYPeql268EX53WMH+xiukYW2LQyaRvRbE2IVvg/7NPM3BvDOW5nXKv4wEK3Rh2+4R1RiUHyfNiEUXVIwjPTiGxvBPQPzd9lOUPx24jPL2Pt8NImmEYZPH6KyrovT12fwzH+PgKu0KWYtsdlF/PyFZBJ9wwwdOUZFay+n+6b5Pv2XAMUPphGbWcTun++lJNdEhqmb6o+kAPyj7UteuAIJKG9235+PvwI7LrskCUgCkoAkIAlIApKAJLBCCEgBeIUMpOyGJHCTgBSA5VSQBFYYgSclAK8wbLI7koAkIAlIApLAMieQjDUih83/8hyrswyk9p+lsbqOzy+0MWqbx3a/pG+1kQB9ECFFe8gozOO1nFE0N5o58dfzNA1Po9Qa+F7JKkADhmRi0lez8439FGfqSFc3cvXzCxz/n3N0iT3F5SEJSAKSgCQgCUgCkoAkIAlIApKAJPA0E5AC8NM8erLtksC3CUgBWM4KSWCFEZAC8AobUNkdSUASkAQkAUlAEDChsUYRWvY8q1fncDBLg7f7EnVnPqK800X1wH0wWTPQRKxi9/4y1uQGYe34jO66Go6UTzA442Vxo4DvhKwxQOIW0grX8y9788kyDULXEY6daeazU13iHg9fdFwOsyQgCUgCkoAkIAlIApKAJCAJSAKSwE9JQArAPyV9+WxJ4NETkALwo2cq7ygJ/KQEpAD8k+KXD5cEJAFJQBKQBB4fAWVP87gS0leVcGB7KQnuenQtH/Jl5RhHGm6WoL7r6ebkzYRk7+blNTryQsdpOfM5tfVtVPZz/6xhcQ9lt3o9IXExhCYkEZxcTEpiAluiZ9FOtNJRd5HLzSNcbF+6H/3j67y8syQgCUgCkoAkIAlIApKAJCAJSAKSwOMkIAXgx0lX3lsSePIEpAD85JnLJ0oCj5WAFIAfK155c0lAEpAEJAFJ4KcjEKACrYHAhDySNr7Opmgbe/WX+PuZNj4833vPdiWsf42M7b+gzHOM4LGL/PNCD/W907i8cMd2yve41gqEUbhvD8X7drAqzEiEq4+pax9QW9/I8WYHY7NzODy+n46HfLIkIAlIApKAJCAJSAKSgCQgCUgCksAjIyAF4EeGUt5IElgWBKQAvCyGQTZCEnh0BJ6UAKxSqVCr1RgMBvG33W7H6/U+uo7IO0kCkoAkIAlIApLAPQloA6OwpBSTETxPgbGPqvZhqjrG73luaGoRUVlriHfUoJu6TmW3jaFpzwOQNQAWEgpWkbQqhzgjmF0jTLRfpKdviKYRcM89wG3kKZKAJCAJSAKSgCQgCUgCkoAkIAlIAk8FASkAPxXDJBspCTwwASkAPzAqeaIk8HQQeFICsFarRafTERYWhvLvoaEhIQLLQxKQBCQBSUASkAQkAUlAEpAEJAFJQBKQBCQBSUASkAQkAUng6SIgBeCna7xkayWB7yMgBeDvIyR/lwSeMgJPSgBWMn9NJhPx8fEYjUba2tqYnJx8ymjJ5koCkoAkIAlIApKAJCAJSAKSgCQgCUgCkoAkIAlIApKAJCAJSAFYzgFJYGURkALwyhpP2RtJgCclACvir9VqJS0tDbPZTG1tLSMjI3IEJAFJQBKQBCQBSUASkAQkAUlAEpAEJAFJQBKQBCQBSUASkASeMgJSAH7KBkw2VxL4HgJSAJZTRBJYYQSkALzCBlR2RxKQBCQBSUASkAQkAUlAEpAEJAFJQBKQBCQBSUASkAQkgcdMQArAjxmwvL0k8IQJSAH4CQOXj5MEHjcBKQArhBXX5n/cqOX9JQFJQBKQBCQBSUASkAQkAUlAEpAEJAFJQBKQBCQBSUASWBEEpAC8IoZRdkISuEVACsByMkgCK4yAFIBX2IDK7kgCkoAkIAlIApKAJCAJSAKSgCQgCUgCkoAkIAlIApKAJPCYCUgB+DEDlreXBJ4wASkAP2Hg8nGSwOMm8KQEYL1ej9FoJDo6GoPBQFdXF9PT04+7e/L+koAkIAlIApKAJCAJSAKSgCQgCUgCkoAkIAlIApKAJCAJSAKPmIAUgB8xUHk7SeAnJiAF4J94AOTjJYFHTeBJCcBqtRrljyICK3/bbDY8Hs+j7o68nyQgCUgCkoAkIAmsWAJyy4YVO7SyY5KAJCAJSAKSgCQgCUgCkoAk8NQRkALwUzdkssGSwHcSkAKwnCCSwAoj8KQE4ICAAFQqFRqNBuXfivjr8/lWGE3ZHUlAEpAEJAFJQBKQBCQBSUASkAQkAUlAEpAEJAFJQBKQBFY+ASkAr/wxlj18tghIAfjZGm/Z22eAwJMSgJ8BlLKLkoAkIAlIAo+NQABo9Kg1akzqefzzczg88/h8/sf2RHljSUASkAQkgWeDQIBKjUZvQqMOQOtz4Z2bw+XxISPMszH+speSgCQgCUgCkoAk8OMJSAH4x7OTV0oCy5GAFICX46jINkkCD0FACsAPAU9eKglIApKAJPBkCKi0EFdEVEwse6KGcU0OcqxqgGmH3ErgyQyAfIokIAlIAiuXgN4aRlzxHhLD9KTaL9PRM8j5thm5yGjlDrnsmSQgCUgCkoAkIAk8IgJSAH5EIOVtJIFlQkAKwMtkIGQzJIFHRUAKwI+K5HfcJ0AF2mDUhkD0Jj0qXPhd43hdLjyuuSfQAPkISWBlEdBbQjGGRhPEDPq5GQYnncw6vSurk7I3twkYglBZIogp3EJWSix7DTWM9rTxlzM9jM66JSlJQBJYpgSMwVEYg8IJNoBRs7SR885JvLYJRme9zDjnl2kPbjdLZwoScSdQ5cTqV+KOg0mbXICy7AfuARtoCIklaeu/UpAazmZ9BW1NDRy60MS4zc+MDDMPSFGeJglIApKAJCAJSALPIgEpAD+Loy77vJIJSAF4JY+u7NszSUAKwE9g2FV6CF+PMbaAmPQYDP4bePtPM9k3wFjf9BNogHyEJLCyCESv2krSptdZE1BF9Gw1H1/sobZrYmV1UvbmNoG4EvSp6zm4JZ7SSA+TF76gvr6ZE10upt1yL3k5VSSB5Uogsexl0tbsYU0sJActbaW96xITLWc4WjdJdY99uXbhVrvC0ktJ3vQ6xcZucr3X+ORiDxebR5Z9u2UDH4yAyhiKMeU58lfn89q2cPy9F+k6/SGXOueoGXywe8izJAFJQBKQBCQBSUASeBYJSAH4WRx12eeVTEAKwCt5dGXfnkkCT0oAVqvVaLVarFYrGo2GyclJXC7Xs8FcbYSYfZiT15NcmIzJfx1Pxz8Zud7FYMf4Y2QQAMYY1OYwzMGgmpvFNTjInNuNzDt+jNjlrR87gcSyA2Tv/x07VWdImjrPe4eaudD0tH+INwJBRKdGEZMShhk7/tlJhtr6mZiyMwOIHLmAAAiMwxQSRmYU6N2zDLf1M+lwi3OWxX6FWiMExhIRbhFttA+OMtw+INr3w2QehUkgUeu2k7RpK/vjxkl0XefMoVNUNfXSPgOueyUO6oxgDSMi3ExipBG16vbrq8/txDs5wsSkjYFxL/Pzy4LYY7cZ+QBJ4IEI6MzCv0RHhJAZZUarvuN//ebdYBtidGyctoEZXJ77Z+1qg6IwhKewZttmiktWEz45gM4+KXzAYs6sq7+W6e4qLrZB96yBuMxoQkM0WLAzdWOIoba7fIbeItoWF2EgMxrGOgcZ6R4R93Q+UOce7qSYgh1kv/A7tpqbWes5zXuHWjh8re/hbvqIrjaFxhIYl0mUVU244jbvd/j9eCd7mJkYonvUzZTjYd8GF3x0ZFIksekRmL2TMDNBT/coE1MOlLd8HzpAT3hyIuFxkYRqldg2IWLb5KwTZRnksvDCGhMEZpCQU8Sm3RtI03QQP36cE+f6OHdtYZ49I//X8ohmpbyNJCAJSAKSgCQgCTwrBKQA/KyMtOzns0JACsDPykjLfj4zBJ6UAGw0GrFYLCQnJ2M2m2loaGBsbOzZ4PxTCcABaojagSF+NQm5oLV3MXb6FLaJCRzPBnnZyxVKYGUKwNFABpvf3Mj2gyUk0Iuvs5FzfzpObdMN2gFRhVKx64zniM0r5tdbIGyiU5zT2D8uzlkW+bCWKMjYxbqSJH69GfpOV3DuLydF+/p/0JyMEkw2vbmNbT9fS3TLV9hqz/H3C/009dnw+u4jHARHQepq1hUn8dKGKHQa1a2neieHmW28RF1dD6eqZ3HKDOIfNCLy5BVOIChe+Jctpav4zZZELAb17Q47x6D3PBWVNfzpeDuj0/eXwwIzNxG+5jVeKvWzMXaS8r8cp/pys/ABszfv6Jvz4J+bw+VNIyR+Fc/9ejOFqywkcoOmr85z/s8nxPm3JNaQZMjYzXNrw4Xvq/z7GS59ekmc8ySW/yxnATimcCcZz/2KjSlG1sR8xxz1zTFd/wUdNef45MoYLYMPK51HAumsf2UDO98pI2G6Hn9nDV98fJWalgGUt3wvSup3GKWvvkjp7vXkB97A11HL+T8dp75rWIzfw8rQj8YqA0ClRROVhX7VPvaWWvlVmZPzfz3FuU/LRTtHH82D5F0kAUlAEpAEJAFJQBJYUQSkALyihlN2RhJACsByEkgCK4zAkxKATSaTyP5NS0sTAnBtbS0jI0/ik90yGDCVBiyZ6EISCY4ORusfZ36yCfv4JLMTj1GKVYSimL0YEteQXAha23VGjx5hdnz8B2bhLQOGsgmSwB0EVqYAHAtks+NftrH7l+uJdg2hudFMx9EjVNa1c7rPwazHtyAA5+wnvnAdv9sJEePtnPz9IWp6R2lZLgKwNQay97OpLEW0sefYRU7+52HRvt4fMJMtUQWEp+9l26ZwtpSo6fzmKM2Xr3L5hp2BmXvs+azRQWgsYSkJ5BalkGieJ9o9wbjTx4RbA8YwzBY98UHTzA720l7VRkevje5huY/nDxgWeeoKJKDSGjDFryI6LYuc/CQSND6iJseY8fmYRFlAEYbFYiU9zYdnuofWK1epaumn8vq9q5hEFu4hcceveD6+m2JdA/94/xLnKzqEILhUNlY2Bs4mOnU1+3+3i8JVIcS4Bhm5fI6Oo0eF36sevXlFWBpkv8D+jZHCr5T/9RvO/e0szcDQExiT5SwAB8ZmEpG1jpQwLYlBGjDHExwZTX5OMAbXGFNNDQxMu+izzeMabGC8v4PaXjvD9/KjP4SlLgFMRex6dT0HfrGGaGcX/p56jn94mKs112l1gEOrnJPF3jd2sWNvESmGITztVVz88z+51tJHtQO8yyIF+GbHTdEQUczmrXn87OVc3JdOMnL5PEfax2ga/WE1LH4ISnmuJCAJSAKSgCQgCUgCTysBKQA/rSMn2y0J3JuAFIDlzJAEVhgBKQCvsAG9sztSAF7Bg/tsd22lC8DPvbOBoIkJzCMdcOM0lbXNfHhhkHHbHL5nQgBWXjdVxK7eSe6L/4vNEb2UaK7x0d/KOXOhXWRhfTtvLYAAk5WAzDXkFKXw6gYj3tYmmr48S+PwHB02RRzOIi43i90HMolTD6NpOs/5K8OcrpoWJUiXkwbxbFu47P0TJRCgQmMOI2bTz1m9Jp9X8kaZqbrKyT8cpWnGSQeKSJtJVGohe/9jJyVJXtIGznH4VC3/53ATShV13xLjCSBh7QvkvPD/sl1TTsbMWX5/qIXT9feSaZcKwHmZ4cL3afor8N04zd8vDHGibkJUNvBLAfjBpoXaABEbSM0v4u03UgmZaKLr4w+40jVFxaMuvGNNE8/av7+IN19ZhdU3w/zgdeo//RtXr9VzYdjPjDmfgKiNvHEgn/3bUwhSz2LrqKXmow+oaOzh0ggoa5uWz2ECIsjevpOynx+k1HWJyMEL/OfXTZytH5KxYvkMlGyJJCAJSAKSgCQgCSwTAlIAXiYDIZshCTwiAlIAfkQg5W0kgeVCQArAy2UkHkM7pAD8GKDKWy4HAitdAN711jp0NTVoRrsgwUt3ayeXP6ygZ9LB0DMhACsf4KPJ2rSFLf/yKomT5whp/5LPLwxT3jwtMgi/XTLUiC44gvgdG8nMCKZI20l/YycXz3YwavMx41WBIZighCQyt60jOxFyzd3UHW/n8uEOlDzGxdK0y2GOyzZIAk+MgCUVS0wO2/ZvZ3WaiaiRI7RVNXD05A2GXXPMiAJQwRhDE0lYu4XS1THsyvLQWX6Jc59/Q8cs9N8qZqLs92olffMeSl77JWVzl0kYfXABOCNSg762lgDzNP44D+V/r6D6ZDODin1KAfjBpsRPIgCncvDleGZ6NTh6xgno+oLW1ga+aJjBEVmGddVL7IxysC7Giz43FsfMADc++oDqZSkAK4sSDASv2kTUpgO8mj7CWlMXn/z1PJcqrots84ctnP1gAynPkgQkAUlAEpAEJAFJ4OkgIAXgp2OcZCslgQclIAXgByUlz5MEnhICT0oAVvYAVkpAp6amopSDrq+vZ3R0Be+mpXyA01jRGvRo9crHpNuH3+vA55pgzjvH/H02PgvQBaIyhqL2zaDyO5lXBYHagFoDqlue2Ivf72F+dpY5l2she01jBF0QGp0OrV4L4RvRx64iNhM0jl4mLl7AMTV1++OVfx6/Z4Z5j4M59xy+pWk8P3oW6y2h6M0WjPNK++dxqoPQaLVYdNyxl4CHeY8L2/gsTpdHiDqiDwEBKNcbTWbM2Jj3OBmfdeOdu50iEqBSow8Mw6jXY8GGy+VkYtbNfICBAK2RkCA1RoMaj1ONKkCN0agmwO+BeSfTTjWuOQ3BFi16nQLTg2vWLtrh9vt56ovBqrWgt4q9G0ONPpy2OWZmfJjCLBisBpTP84s7os65ZvDMjjPrAcfdHdcaxX1CzDqCTdqlc8HvFSxtM06mpx3Mg/gjpqDehN4ahiHAjXF+Gpc6EK/aIsZed2s7SeVsD47JWWxTdrG37bdMQWcmQG8lzKLFalhqQzGFO0jZ8nPWec8QOXae9w41c6FpaUl5tTEIrSmQYKMao/au1xefG+ZdTE3asdvd4tk+lRY0JiwWLcFBarwuNfPehbmjUftEfx1uP9MuNRajFqtg4mHO48I+PovD5RH9+PFZpLdLQO98owROHsY33I1ny2qm+gYY/utnNA1N0eB5gBLQikist2IwmQgza5fsgSta6LHhcTmEXbk8N0dObSBAYyIoyIjVrEE978TjdDI96cA9N39zfDSo1DpMwYEYzXqMKg9zdoewnTm9BZ8piCCjGlNwJKRsprggnjfXweClair+cZ4uEEKOcvjn3Mw7p7E53UzZ55ZyU4eCvpCSHaW88psyAqo+Y/LY+xzvgtr77RygDscSFU/xa2WkxkBIyxma6vs5VWvDq6QoBgSAWo8pJp64DZspyA9iU9Ys7V9VU/X3KrrmYHiZZKGp9WbUpmACjRqs+tv7Fy+QW7Ad57QN24RNzLlvF8NWDE0jxslktWBUg+ZbJjCL1zHDlGMOx8Om3ynbHKjNmG/azpxHzZx7wXa0Gh/4nDgV23GqMRm0BJobug2OAAAgAElEQVQXbGfe68Y2PoPTuWA7t/DrrWgMZsIsOky3ncZC931u/HPOBdt1eASNxet05mD0lhCM81No/B4RdwI0euF71HfETd+88txZHHbX0uf+6Ii3cOGDxr17+owHiXtqDXprKCa9DjN2EfcUG/YFGFBpjcJvfVfcc89rCDLfI+5Frsecvp5fvppDQdgEA4f+i6s17cLenHc6Zl0ohKyjeEMBb76Vjb/hLINffsiZUSMNs0bCLVqMOgsQStradRTu30OOq4aw0Wv8/VwXV9oW009v+v8pG/ZJZQyyCbtZAjrVbBe+z5sSgWdjAcP/8xl9h89T64ahoO8vAa3SmdAotmPSftt2/HMLcWvWwcyUQ/i0xbh1a+hvxr1Qi54g49K4E5G5jpStP6dU00Ce/TTvHWrh8LVbOxQv3EJnAp2VUIvuW9crMUfxvZOzis+795uG2mBFaw4myKDCpLvb9pUWe7BPzGKfdtw7bipt+BECsBIrlbitxGyd34VD2I7hW7bj93mEzTpsC7YzfysDOJrXXwrhermJqXYH6abz3Ohv4f3zo/iSNxC/7XWyb9ST6uxD/3wJc1o7kx99QP2dAnCASsQtvdFEqFmHQXtX/+edzHmcTE85cLq8YvwW461iF3rT979z/qB4HV0MKc/xq32B7M3xUv7Hz7h2rpY6N0x9R6xQ6YxiDlqMOjGOPtc0bodN+FqXsnG9PCQBSUASkAQkAUlAElhhBKQAvMIGVHbnmScgBeBnfgpIACuNwJMSgA0Gg9j7NyEhAUUMbm1tZWJiYqXhvN0fSxqErSUiOY6IpIgl/fSO1uHs/IqZ0Rlm7oNAF7seffqLWNyX0HvbsRm2gCWd4FDQKQqeOEbxufuYunqV2c6OBQE1OBNN3HZCYiMJi7GCLhSVIRCDBQLmHXjHJ5ib8976YO732pgbOId9oJHxfuUj1T321fwRoxS/5gWS8taSZTuDzmen3bKV0PAoiqMXRUDlI9ggk/2dVH9RTmvHkNgbVPkkGhAQQELZK6TlFlBMNbP9zXxe3svI1O2dA5WPlYnrDpCZGkcxVXRfb+fzil7suhR04Tns2mYhM8nKYLsFo8ZCRoYZg38Av62DM60WuqeC2VYcTUqsEtaG6CivperzCnq8c7cEqh/R7eVxiTkCEssoSgvk5cxZmitnKb/sJPvlYtLK0ogGzDdbOtF2nqGqLyjv9dM4fFfzwzPFffatjmVX3tI5jHsEbNe5erGR82dbmIJb+0oHJ+SSUHaAdM0NMf5tli2MBxVTEg1x1sVnKFcMUX/0KrXHa8TYf2snyZgCNIlreaUkmrK0kCWNMwRFYAqLI3T4NM6OewvAgVmbiczdzLYMMzlRhqWdc/QyP9POmRONVFX3iPa7DJEQvIriknAxf0Y6rdhGLaSnm4kIdor+Nt2Y40ybheLsKMpWhYo+TPR1UP15Oa1dw9y4OYd/3ES4UwBeDSf/gvNGFwN5P8dvGyPkyn9T2TnO2b4HEIAVESKhjJSsPA4URRMfekf/5z0wVE1/Z6Owq86hm3mv1lRUIXns2pbBmlWhWGztDLa2CEY3xm2CkZ8gDJZo8nZtJzs/jgzLEOO1DVR9Xs5EfCnu3C1sS7eQFx8I5jCCA43EhYB7YpqJ/nGUJMFFK/ZM9GC/fpZrzb2caJhi7s7FJ5ZYSNzJlo1p/OalEHqPHKf6w6+pckCXojrc6whMJTgple2vpBFntjF78jQtLSNU9s0h1o4oAn9QIpEZ6Wx4Pp+sVAPxFhudxypo+OIyzTPQ9xi3ZP8hc8KcWEhw3k42ZYSwNknJhr7zmBG+s+lEJTVHKoXtfHsplSLCBZO3cyu5ZcWkWyD8VtxYuJe96xJjbZc52ThF4+30zR/SzNvn6sMgOI+Coih2bbUw1W9lsl/xuxaiwjxga6etzy1sJyctks2FkcJ2Zka6xNxpae0X/bg1tAnrCE4t4kBxNPnxt5zGYsNxTSzYbm1DH9N3XBddsJ3E0n1kzZ4hxNtHq2Ub+rAkEXest/o/jGOqh+ovKmiq6xbPfVTDniDi3hoyRdxz0GbZRlh45B1xT5Ebh5js66DqiwpaO4du+QxlUVNi2cuk5Shxr4qZvhYR0+6MezpTEAllL5OVEksRVXRdvy5s2KFPRR+RLfxWRuJC3DNpFd9lweDvxzfbwdm2O+OegnKI65frBP+ehG14cjfzH3stZKsHuPLnT6hs7qXKDp47V7QoC9G0q1i1aQ0v/3YD4UPlqC59zKfj2TT60nm5OJrc2CBAizkklKCoSCy+afTuKW6M2e8QPZVRG6JRzOFaeslGc0sAHhK+byxsNQO5B4Xfm685xKkb0KH+fgHYFJdLcN4uyjLC2Zi6GOluTlXPmPDj1RVNYv4oPs1294wXcW89+4pi2ZUbvuRXnSUEc1g8wZNXMfTdRwCOyoOEdbxcHMOWLCVG3HFMdcJQFYevdHOydnEpzNJTrOnrCcvbJvxofuxdcQvlhXFIzN26cw1i7ip9+NbxIwTgyNxNKJU1Mm3niXS302bdSkBIupi7wbeaMYrbcYOqz8ppquoQz7fdIQC/9mIQdV+7GG2YpjC7h6HJQd4/NoZ1VR5Fr24l4EQ7urYxYv+tBEPoPQRgjV68c8SnrxK2nxJxh+/z+8B+nYm+Vs6ebKSlc1T0fXF9QsLaF0nKLV1ie+HhkRTdeue8w/YeNF7r08FcxIF3itm2PZLJL/9I26XLYi4Of8dWwMaYLOG/12ZGsyXViK39DP1tlcLXdows3QH7xzlceZUkIAlIApKAJCAJSALLi4AUgJfXeMjWSAIPS0AKwA9LUF4vCSwzAk9KANZqtej1ekJDQ9HpdAwNDWGzfevT2zKj8xDNMadCaDHhiTGEJSgfES2o9EHoIsPxTVzFVfcHJm6MM36vLfGUTKK0FzGv/g9CAq5hoQU7WcypQtAG2FAFKFkpFrRhfjQWO7MXvmamsZJpu4c5UzKamC0ERYcTGm0BQyRqYzDGQFDN2XGPjjDnWciaUg6/187c0CUcgy1MDM7gcT4aAThz77+Tt/lFynwXCPNPcF2VxXyADqt/FhUm1BozUck+Alx9NP3tS6qq2yifdGOf8xOgUpG9/3cUlm1lJyeZvH6F975upnf09hc3JdtDOackP0Oc01hTye8PtTJtWIUxvoy3D8ZSlh/CROsccw4tBquZsKBZwgPHqWiep2tARUpYCDGxBkKSffRdPk/tXz6mctJL00OpAUY0OguhscFYA40o301vJb3eazopGUFzNibGZxkbmxWZfN/KSPqh0zAoAbL3s6MknnfLfHTVT3OlYprI1WGEJlvRuEGrC0IfGo92/Aqa7s85cn6Yi7UT4mO4W/l4rAslLCWD+FWF5MdayQ433myFkrlnIdA6T1TkDG2XrlL1zSVqh210Ti0URYzIKiP7hd9RGjzOet8FOlSZDKnisfptGES+joXgSDVRKfNc//IYDZ+foHzCTYd94VOukjmjC40nOmsVcbn5rLX6STMtfKhfzJkyhsRgiUomYvQ0ns6lArAhOBJLZDKpq0tJy8snS2UnIsAlrveKvSx1BAV6CbQ6qD9TTuPVBpr7Jhiaj8ATuYEdu9J4+404pq/PM3vDL+ZOYKCPiKBxbow6xfyJsQaRGB4o5o7H3iPmTnVtB5U2cP7oBJ87BeBCOPl7ptrbqAl9B5POS+n8Iarr+jh2bQZPzn6iCtfxu50QMd7Oyd8foqZ3lBaFX0gcpsgkYvNWk5UUx9ogMGv8oryxH53wH6HaUZxTvVy4XE1Dez/dw7O49YmognPYtqmAdUVJpEbO4Oxv5cqXJ6m9PkzjpBtNcA6h8fnseHkd+ZlWAkfq6Sqv4uLha4zHFOHJ3sCmVDPZcUFgiSIsxERyBDhHxhntHhFjsFg60zt5A3vnRarb+jjbPL1EAFaHJqMrOMCO0ih+u8FB9WfnOP4/Z+kA7l6nsDAxAyBmFaEZmbywP5KYgDF6Pj9FS9s49ePKdI7EFBlNSGQMMQmRZKSHCtsPDVMzeP4incfOUj0EXZM/1Nge8fmKcG+JIqWglMJNW8nWeUhWOQS327KBIgCP0Hq2hrrjNSj5h7cXTyyU3w2NSSQyJY3iNVlkZ8UTYLcR4F6qnDt6KhjvuCrYtww+ZEFTYyxEbmDL9gzePhiHq9/PdJcPo9WMJRAig8YZmnBS0TJPqMFKcngQISl+fHMD1P31Y6qvNgvbmVUtLFqKW1VAcnYWhdFmYq2L1QcUb2ohItyB1ThG9ZHzVJU3CN8zdjNupWx+k5y9vxZxJ8nfzXVVNnYsBAXYUPuVbEI9IXEaDHobPZ8fob6ilgvDNkZd9ynF8QOHN2vvf5C3+QXK5i8Qyrh4/hw6Alka93DeoPlDJe613457ag3Zz7/L6rLNIqaNt18R++YuiXuB4WTvf5fSVWninPqaKt77uoVZUwHG+HX84mAc61YFfyvuhVnHBfvuQRWpYSFExxgISfFx4+I56v76CfWxe5jI3MZv1jtIdHVw5H9/Q037oLC3pWQUQTWNrPVl7P73vSTPXiOs4Z980JtIpT2BFwojyYxWBGA91vBwQuJjCZqfxOAap0sZp5nFWbwwh1vO1FB/ooE+stHeEoBvCN/XzmrqQt8Wfi9y6jyHyydocsTiyX6BfRsjhe8r/+s3nPvbWZoVGzBaRUyIyy4krXgNWUYfaQF24fdcouaFHpPRR0iIi976BuH7m/sm6RqdEXHFb7CKmBiWlkNcXiGlwWpWWRbizmKrDYFKlYEUwqavYe5fKgArFSeU6yMzconNK2RtIGSZF653i7cAPRbNLKHaMa5eq6P8WiNdw7OMzdy0S30gWKPIXrOewvUbyAqwEX0zbt3OFVYc1Ah1R67ReLGZ/kcoACeuf0XMvzIuk+FvE+9sMwQTiA2tiJtWIhL9BAbbaPrbF9SdvUb5hIdhXfLNPYCjee2FICrfv8FgzTg52zVMe9x8c3icmJxw1h1Iov3TYYZrXRS+W0J49F0CsCYYtTmChFWFpGSkCNsPNy1mYJsICDCLdw61d4DKw+epqb1O7fAsszcrWGTt+3/I27Rf2H6If4IOVRZzATqC/LMEoBWVK0LjNeAcpvvzI9TUtnFhxIbtOzNyY8R83/nrPWzcm43p8n/Rd/U8n9e76fuOFGBLSimRG37BvpIkflZoZarqH1yvPM4Hl0ap7f0O5fgH+ht5uiQgCUgCkoAkIAlIAsuFgBSAl8tIyHZIAo+GgBSAHw1HeRdJYNkQeFICsJLVqfzRaDTib6/Xi8/3o5WSZcPvvg1RKTUnFTFQi1qrfLhORReZS+iW9ej9bfjq/sDkAwjA4eEegi0T+MbrsPU1M9TWhXNGyYpIJXhdCcHF6ahaP8XdfoGh7gkcDgjQmFFrNeIPkVsxxBYQlw1aRw/j585im5y8XW4ZnxCBfV4X83M+/I+oBLQiAOfvOMj2WDvpmgHcAzVcrmnl43Md2F2x6E0Z7PjlWvLzjOguf0z91Vo+rhxnwjH3CATg9bx9MJ/tJSEYx1roap3keIWK1IIENu1JQzXWzGxXF2eO2bDrwyl8Zx364cs4j/yBU+0eLippnD/6iMMSmkTxvtVkZseIbFv9d93LNQL2Dior2rh8+TrKZ/GHlGJgUQAuy+fd7bHocTA7NUrHhW9oramidhxsoXmElRxgQ+Y8e1L7OPnn05z/qlJ88B83REFYCWtzLbxS6uZKTR+Xq5VPzcqhZOOlkV1WwPa3S4mZqMPUfIa/nOrgRN1CRtOiALwxI5TtsTa8g7UMdTXwyfkOajoUOSGN/G2r2fHLdZgaj+IpP8RHleNc7V5YEKJkPypt215kYle2m/qPz9F0vkG0bVGfiyvaTeqOX7Jx/gzR40sF4KhVW0jb/ks2ZnkpDBum9qOzNF5uFtdPi9znMHK3b6J47xaSbFUE9FTy1RdV1PZpGY/cwNZdq3n7jXwsE214Bro5Xq7CFhDC5r3pRFlmUI02U356hqrKOQreWUtcmh/X0f9NfVUjxzpg9n4Zqt87p74tAA/V1PCNbTuhcWG8vmGW5ksNnPisjvGc/QTeRwAOXv0CCSXb2L96jhh3H/UfnaOtd0T030sIOmM0xfu3syo3ioShM7TU1vLXUx1M2P0EqJVKDbnEJuex6xdrSA+fQV3xKRevXefTynECC14ksWQnr66bJ97by9X3v6G2uYfGaQcurRG/wYxZp0IfHAVp21mzOoFfboT+c5VcfP80nSBEC+Xwz3vxeey43F5srvklJaANkemElr3F1vxAfp5xgwuHyvny4wqx9+I9M96U8s6pJYTn5vLa9kBi5oZp+/wUjTcF4Mh120hct47CBC9hOBhomEQXYiVmXRL2mvOMnfuG8k5ovc+CnO8dukd1QnAipO1gR1k8/7bDzPVDl6k7fEWM3e3K10rcnMNtd+KadYpFI7dFujARG4r3lLH9l5tJn6rFMNDAP84otrdYfvcmf69S9t+B3e17+LKktwTgIuF7Qx3d+AY7OFGhYtQVyOZ9GcSGOFGPNXPt7CSXzruE300qNOI88r9pvlrFNx0woc2EsGJeKpmjOMHOqfIe2roWy2Qo3jSNja8Ws+mFTIKbTzJcXcFfTnfQ0q94TqXq+Jvk7PutiDsFllHcA7XUNTSLuDM8pYhJYRS/9ByFG/JI7TvBcMMV/nSqg86RR7MYTRGA83e8zjYR9/rF8y9VtwrfZ3fFYTCns/2ddRTk6dBe/oS6q7V8VDkhSsMGPLQAvJ5fHMxnW3EwprFmOlqnBH8l7m3ck4Z6tJkZJe4dteEwRVD4zlr0gxdxHv0/VAe/TH/0Lt7MuEHYVBOf/M8F6jtHhL0tXZCkvMtEk1q6nk3v/IwMdxUJ1z/hg6s2Tre5sBo16DULPjZj/UaKDzxPnrOK8OEr/M/pDi63LM7iO+ewFy/ZhN8lAFcMxXHCvpXXymYojBrh2MeV1A0YGM9+gd33EIAdsRmkbX+HksJYtqRP0n28nLrPLnJd5MwqCyPCiM8roOTFXaQbh0maXfD7Z863igUU/qgMQpWYWBQhfOf1Q5doPHptie1F5mwQsWWdvpECx1IBWMk8VuLWlqIgni+co+Gf52k8WSN83hjKAqow0kpLKHlhJ0lTVzD3XuT/nurg0iKTiGzhMw9sjuCNdToRtxrO1S+JewujMSfs3mV33X/B2I/IAF4UgLfHOSkOGsc9WEtzU5Ownb4xpaJAGhtfK2XD/nR0lz+h/8p5Pro2Qac77rYAvN9K5R9q6KkaJurgKuZ0VvqPTZIca6d0g5MvDs9R1arnuXdLSLlbAA7KxxS1igOlHuKt05y83EP/YnUKEtBo08U7R+m6cEJaTtJyrYo/n+pgcHLhjUkRgPO3vyZsP+2W7bWI9jvcVvSmGIoP7CE/N1LYfmNVtbD9cdt3BWyl8kg0G956hbXPlZLQ9iFjdRf4W8U4PWP33yxECsCPKiDK+0gCkoAkIAlIApLA00JACsBPy0jJdkoCD0ZACsAPxkmeJQk8NQSelAD81AB5LA1VMpiy0MesJmLPdgzqTnhAATgiaJhATReznVeY6m5hon8Ej1ORFCMJXLuf4NKtWMa+xtd/kb7mPrEn5K1D2Qc0Zi+GxDUkF4LWdp3Ro0eYHR+/Va73sXQXEALwtp+xM+wGEfZm6qoquFzXwfnGEdzeEHSmBDa98zpr1iSS2fclbdVV/PfpXsZmPI9IAM5lU54eb90JGhqnONwaS+HGVbz0s0JUbYcYr7vCZ8f12ILS2fq7nYROlcOJ33Osyc05ZaPSH32EYrCEk1yYSExsCAvFML/j8M6Aa5iujkHa24eF+PvQexAvCsDr83l3Zwz+sXaGWqu5eukatQ3XUXRWR0gO1twXxYf0N3fouPanT6n88gw1ThhQWm1NIS1aTWmSg8b2ERquL+YYKh+yI0lfv5lN77xGMU1kjJwSmWpfX13YC3FRAN6crGFn6A3qqyqoqq7mfOMwXWKT1Shytm5j0y9fJ3vyHGFdR/nTqV7ONStzN5TYwnXkH3iFIms3OZ4KvvmikcsVvSLzczF3RilVqWSA71SdIWnqpgDcZgdjDLnrt7Hl5VdJ9VcROnaOb75s4kpVn7jeKeR4C3HFW0nbtJudGTMkqXo5++FRqto9tFs2sGFHAW+/kYev8TTj9TUcaonGHZTOyweLiNd0oWo7wtFTPs7UBLL13Z3kFOhExlpDZT2HmmExoeuHT6FvC8ADVyo41JeLJTWNFw8kMVl5ldYvT9KWuJ+AnLszgGdowUjqc6+Tu2UbW611aPur+fIf12jsnRAC4jxmNIYwUp57hYLSHPaHtzHeVMPfPqyge8LOpNihOxJzaAq5u7dRkBNGkbGPvp4BLtYOEJG7jriMLOKc1Tg66zh7rJG2wemb976jx9YYkYW+qSxFZOr1HLvIyf88LDKUlbKh33cYozKI2Pg2W3KtHEzp4tzhCj7/51VR6lgpHvutQxGA00uJyMvj9a1WYn1TNB+tYcThYzY4mIiYCELDg8V+17YJB0P9GiJSoinYk4m34RyTF45xqR1a7l2V9fua++h+D02F7Bd4fmMK7+4MpPWrz7j6xddUTELnAySOaa0pGGO3sHVrCgf2RzNRfo7eigqONQ7TNvxoRM57dvaWALyatw/moum8zEx9BYdaYpjUpQrbSbEMCd978qybIxfMwnbyN4TCyfdovXKNQy0w7o8BSwoliQ4Sg2a51jTCjVsikOJNo1j72ktseHkHqydO4Gy9zP93qIX6noWlIYsC8K7QXtL816mrLKdCyfRrGmbKrmRhWkje+TI5mzbwfFgbmv46MfebesfF4pKHXZImBODtrwi/F25vobaynPL6zltxT29KZNMvX6O0NIGsvq9oqarkv0/fYHzW8wgE4DJ+cTCPjblavLUnqW+a5khLDKs3reLFnxWgajss4t6n3+ixh2QsxL2JS8J3VVpf4UbEc8LWgicb+Oj9S9R3jQp7WyoAK/4zgpSSDWx4+yCZniqSOj/hg0sjHG9YXJqhLFCLJGf7TnFOsfMSUf1nRYw4XX+vFRaKMJ9N9F0C8MV2I0cGcnnx5USKsnW0fHqEthvztCW9wLayOzKAP7xIsymGgIzVwu/nRTtJsp+m/EQdJ4+2Ct80JTJYLYSmFpCyaZ94N9iRPsO5vx/l0rFrtDtDCEguFHGnMGqWIn855440cPbUdRE3FpYXQEzBDlHdYqu5mbWeRQFYcRpGwrNKydj7czbET7PFWsdXH13j9KkWcb2SQ6ssnoos3EjK7lfZG32DYk0Lf/tbOWcrOsXcc0cXQM5+3toSzb+u11P5tw+5cvyssP2BH1o1+CEE4J3h/eSpO8Q729XaZhG3x2YU4X/B9ta/uI2s/i+xN10Q72wtzjhI2M4r2wJ5a7Ofk3+soKFqFNOLewiKTiB80EEkLUQaqvn0UhCVA7E8/+4GsuIcOL76E7V1XZzuBbchAV1gvHjnCNJMc61pmNGJxeVwYag1McJ2yrbksXriJD21V8UezH1jC45RCMDbDgjbC7O1UFdVzuW6TmH7bq8RjSFcsC8szRJxb7RhIe71TCpx735HsJjvZW/+jDW71pLa+RFjDRdFJm/32P0HRR+agCV1DbkJIRTE6nH21TDW20Jlt43+yYd+w3t08UbeSRKQBCQBSUASkAQkgUdEQArAjwikvI0ksEwISAF4mQyEbIYk8KgISAH4UZH8rvs8hACsuojZeYHumlYm+m7ngClPM+b+AnPea0RyGvVkuThnduyO/LifWgDe/IIoU+ntWfhI33ozS0tpu8ZgFgJeUXERuzhBT1Ml7x1qFvsdPpoS0IqI4Kbro/epbXNxkY1s2lXCWz8rYPLk7+k5f4xDLdnMJ65h/+92EvnIBOAnMZ++5xm3BOAs3t0ZzOD5w1R/+jGXRqF5UT0zJ4mSrbt3Z/H2wVS6P/6A1mPHxDk3E3G/8yHKXptKucit1jbKvPcRgEMHxfj/5+FmPrnYs+R+cSX7RCnT7fpK8hxnRBnTk7VK7e1s8reVsf/dnVjbv2Lu9H/xdQtcvSsr+54CcJeS8b6BzdtLefv1IryVHzB05v8KYalm4K7uhK5GE61kzKWwPtNH50cfUNc0zSU2sGZrNm+/kULvp3+n7cR58d90GWv5xcEiwqeuMHXy9xxvjObySJ5oZ9HjFIAvneVQSyQBaUVs/MVuzK0X8J36mEuh+5lOvlsA9tJCBGve+Blrn1v4WD3eeJH3L971sVpjEOJsenGxEGcN3Y2ceO8Q9aPTtC5i0gYJlvlr1vL2wSICA5xMdXeTEG8l1DJP9T8+4OrFK2K+jN7rO/hPLQCrvTSfG0QfE0bc1gyCBhuYv17Lx8f7udbph7Ac8tdnsvdAJr6m5SgAK4s3khkt/wttZz8Qc/g+W4YumdjmpCIiN7zN7qx5DqZ28skHlzh6rF4IeY9R/oVbAnAubx9MYfSbz2k/fEzYznzSOjGH4rwNTJ18j9P1QZzszhW2s/ZuAfgByu+n7/xX8nYcFHFD038PAXjvr8VvoaMXheh4tX1p5jNZ+4jI38S7OyHF3c3J976m+vqgKCP8sIWghQC8+Xnh9zzd5UKgah9YlA+VuGch54V3KSpaLc7parwm2jg67XoEArBSAjqV4ngXnUrca3cL/pt3lfDmq/nCb/Vc+Iavm7PxJa/lhd/tJGI5C8B1bo60RrLh7d2sWpME37xPf98sF0NfYMOaOwTgf1yhOXIjlsK1wu/HOGtEjD/VMMXx9rv8vmWhXPGePVm8/XoyXR9/QMux81wazUaTuYb97+4iavYKnHiPb5pcnFXSd+847i0AK+9lkSQVlQnBO3uujpSuj4Uofqz+LmkxrgRyXuDX23W8kmMXpfsvn6wVC2OmbgnAWfxqQxTdJ39P/cWvRfzruF3j/cFeMB5GAFadIXHqnJiXF5qWvnMqtrdqx8j3n+EAACAASURBVOti7iq29/tDzTS4lS0nnufNIvi3VeN8/MElzlVNwcZfkJ6/it0poLtxgslr73OkJYMGRwHPv7uTvGSnWHxQVXVd+Lfvq8Ku0mgXSqSv2yieP9p2DwF40z7xm7u7XLT/TttDaxRxL6OoiN/tAl1nAyd/f3hp3PsW3R8nAD/YIMmzJAFJQBKQBCQBSUASWDkEpAC8csZS9kQSUAhIAVjOA0lghRGQAvCTGFApAEsB+EnMs5vPuCUAK1mEerqOnuDiB1+j6Kudi8knWqsQbRKTQsjOCGTmeiuT3T0oW4HOeG9mK6VlkFK6mgSrlmglAeiOwxQWT2hKIXGOasLvlwH8QwXgRjdYSyjevJbX/3U9+pYvmP1RAnABb7+ezez5T+g++hGnb0DT3R/QDVlorKt59VdrWFdsZObQH2lqHOeEYwMlm5aTAHySQy0mJsLyid2yj7WaTtbZK/jIvoYOY+ZdewCraCGZrf/6PJtfXkvKTBuq8UFaB5zMuO7I41OpISSZoIhgChMmmKip/LYArJSwN8USnrqKrE3bKE6NYG20Bt9IJdO9lZy50EJN6zCDDnDea9PqJy0AK6+ncQWEZebw0r5Y0mN0OPonsI+OYZ8YY3xomJHBMdp6bYw4jDcF4FT2HkjEVVXO0PHTVPVDx2K14SdorkseZQgSY5OcmkdhTiGZETPEB00zPAEzN8VRz2Qvzr5q6rsnqOlZmhYckr6G5F2/YXvcNC8EXeXPn9bwxZl2UVng0ezufh8wj0wAVioMWEguWU1yXhbxRgi+q4RCUEIOYbEpJEycYOxeGcAPJABv4d2dRjJ9PVz66ydca75BlQ08yhblD3E81QJw1B4O5g4RPtXEof86Qc31Ibq/JYor2b0pZJaVsfM3+4kdO4/12p/5tMbJueuLpXQfUQZw3SSHW03EbNlHan4Om+0XcNk9/MNWSvGq4Nt7AN8SgEuE3w+brmPgy//mQvsMFxbrzS+OqTYWjKvZ9lIJr/6qlOmv/0j/udOcGCtGnbqG1/9lA2GTl3GeeI9jDywAK04jmfQ169j12/3kWO2kTLfTOuikZ/yu8sKWSAhJIS9+hgRj/1IB2BwubD8rI5+CnDwyQscJN84yNAmOm4ts3KPtwvavdc3SMvAdm0X8xALw6YpRZjP2klGczavbTHjqLnL9n59SMZ5Bn+F+ArAZjS6YlNIikjKShe1bFrcAFl8gVIQmFxAeFkTixEla7pUB/EACcCm/22XE0l/PZcX2+6aoue/qGCkAP4Q7lJdKApKAJCAJSAKSwDNEQArAz9Bgy64+EwSkAPxMDLPs5LNE4EkJwMq+v8qhVitlGGF+fh6//yG/tj41AyUF4GdHANagUmvRm/TodGqU2f6dgdM/D34vbqcHp8srSpA+tFXcEoATRJZby+dnOf3f34gso4Uizfc6FlupEh9h9eYEcjaUsf6V3aQafMQFuEUp0MUSqRqdEa0pEMPIFQJ6HlEGcIsXwspYs2kNb/28FHXz50z+KAE4j7dfT2Pi1Gd0fP0ZF4ag9e66wao0NIY8XvxfW1m3Lgjv8T/Q2jjCkakNFG1cTgLwNyI7qlut7A+5h5/lufnXnCH+1JpEvT2Sf98JYePtQkio6TXQQja7/30HO95YQ7xzBovLidMLc/esbasICH10Xavm4l9P0ToxK/arFEeAClR6dNFZWAqeY2dxBm8VRTPe8Bnd1Yc42TBDQ5/r/vd+SAH4B+8BrFhZSBYhKZnsfjWLvBwLgZ5x+sprafj6Ii2jc3TfTMQMMIagil5F/rp49j4fxsTFSroOXaZ5EvoeoMzyEwk71jSxD/e+3Xns3ppOIGBQhHuVAf9EK77u45y8ep1DV/vF/sku78IAR2SvF5n1m8OH2aU6zR++auTTC13Cdh/ar3xXx/9/9t7Dvarryvv/3N7vVe+9oI4kkECig8CAcU9ip71JZjJpr+fPGf/ml0wyE2eScZxx3GLAGITpQg31gnrv/arcq9ve5xxJgEDGFCFA7PM8fvBjztl7r8/ae+3r8z1r7ccWgCs52azC7gtFZ46h4LUi8vbnE6t04q9wrRq/xmBBq1Gj7ztHZ92jZgDvl0tspyp6qPjgfyhr7OH6OCw+Zg3o51UALjO8Qk/QUd7e4SByvpXLv/uMG8291LnuEsWVVtBkkbl7B6//cg/mzq9wnv0tp1ug9Nbmsl4C8BCnbkpne79E+JYcfpU5gEEDf7gZS0aiQY5919//iku3BOBcOe77jdfR9dF/c71rhtLVCaygCAVVOnve2s2rv96H66t/Z+zaOU6PF6CM3cEPf7Ad//FrzDyUACxVXUkltXCnXE0kNUBLpGOahcX7ZbUO4rB3cPVP56m61iyf83srT9wvHW3Idl4/kc6evBh57WuVGlDp8A3dwNt9js9Kuvm6dkhe+4vuNVb2UxaAz13uYyRwOzHZcbx5wob9Rh11f/qadm8i9pBMjv/mCOmxTpRfv0dVVYe89n26SCxBCex64wjZ29OIUzkx47619qX/h9AYrGhZwNBXzI2KR80A3sG/HrZiG6ql8q8fUNo1Sdk3fvjzaGcAb8geIToRBAQBQUAQEAQEAUHgGSIgBOBnyBliKILAOhAQAvA6QBRNCALPEoGNEoAl4Vej0WA2m1Gr1UxNTeFwPOzBZs8SuYcZixCAXxwBOBijNYKU3cnExgYRIL28vd9UWZyEhT6a6rupr+uTz7h97FXxSAKwNEhJrrYREJ1C2v5D5KTayIt00FrZQvONDvns1ZWcI/+4LKLyXiaDBpJn1kkArnOALouc/Tt54xf7MN78nIVHEoAlISCThZK/0nfuA77qgLq7hQBzBurAPN75cSY7M9UMf/pHGhonubC4i7x9z6AAPB8N5u0cORrM629aKblmZHRIzxtFoFtDAN7/ehrGmpNMtTQgHc08sWZpXUkWnGd2fJKxrmFmnK7bZYLVRrClEZuRwf6jW4lQqjEMzGAJVaAxzdJx9SSNtfVU9MH4Wm0/pgCsCohDu/UNDuWF8otd81R9comz/31RFkqkMzXXvLRx2CIT2f+TbFISFFi6amgub+PS5R4m573MLafAqv1DMWfsIifTxkvZC7R83UDZF/UMLsLk49YAfpht4X73qs2gCyAi3EZYiEU+QVSltck+SYoLYneWnpm2MrorL3KhaZr6viUn3BKAI6c4bCrjL/9bzhfnmuS1+9hx5YkKwPWcbLZhSs4n7cAhtkcvEmecpu5qE92dI/L4VzKYw7OLiMksJHv+HAudjyoA7+XdIg1J7i4u/cenVN7sp3YRXI+pkj+vAvDXc7tp1u3lBy9Hk2YZoevT/6S8tp2v++4SMQ3BEHWQnYVb+afX41isPUv7p+9zsR+qb1XaXkcBuFkB5m0Ex6Tzvbet+AeYKblmIiVGxetFULJKAJZK/2cRMlvDyKnfcvHmNBekFOY7L3002PIoOrGVt3+UwfBnf6Sz+CIXx7JQJebL+07wdCmuhyoBvVoAjphrwlB7ioo+H8137zu3xrKAxzXLaOcwk2Mzcty9laGvsaHU+xMVYSM40CSvfaU+WF77mck2dmcZ6K88T3tVqbz220fWWNlPWwC+0MqINgCNv4nICA3uiSmmukaY9YWjCkph/8/eIC3Gi/n6e9TWDshrPyp/L+m7C8iLchLgHaPuSjP9Q5Py2pd2KoVSLf/miE9KJHu+mO6GRxWAt/OvhzUYuuu4/PvPqBqcov4bj+UNBxIp+vlRdh9LxVjyH/SVX+bTOid9U4/5tch67RWiHUFAEBAEBAFBQBAQBJ4BAkIAfgacIIYgCKwjASEAryNM0ZQg8CwQ2CgBWKvVotfrCQ0NRafT0dPTw8zM7bPxngUWT24MT1EADjmMPjqfmFwzOmcHE19/yszICLPOJ5sRtuXYL8l61DOAFUoSj/6arML9HDOXMd9RwX/9vYr2oRkkmcMQEIFfZDI5B18nJyGYbY5iblRW8t7Jm0zrMzFEFcjnUD6dM4BDMdoiydifSlx8MEHfKgBPwHwPDbVdVFd1yy+CH1uoeWQBWJqnwUSmb6fwR2+THzFPrruMzz4t55OTtUivuefVOjAGkpi7j8Lj75CnaSLFvk4CcI0UD2JI2b2LQz9/jYjRC5jrPuTzsmlKWhZwoUFjtmILCyVx2wEy9rxBrvMCASOX5fOjr7R7wC+DvL2FvPadA1h6v8RV/xmnS8a40Tori+tuWeTWYo7fSUDqPt7coyMjcJKKv39OdYuDBs0uCg+unwCsVGvR20IwmUxYdaBYtOOZn2Bi1sX0PbWTI+RMskM/PUDRO9ny+YgD15YzgCelTKQYtr26lV0/yMbRBIYpHzt2uFkcuLmcAaygmRgKfniUnUczCWn5iIm6Ek5fG6drzCnb/0D6ltaG1hpB2JYCsjJjOLxdJb+8r/66h+Ad2wnNjMfW+QUTzWWcLR+iY8TBtAu8dzZuDpUzlncVbOFXxyyMXrpI2fsfUzUPrQ8ywc0REFPEvt2J/Mtr/vScPkvVB19wYx4676qqejtuB2MKjiLn+zvZkqglaqSG1qpOLl7pY3rBy7xHCRoj5shoYvfsJi3SS7b2JlVXurl0vm/Ntae3BSOXO5fKkapcuO0j2O3TDE25cK6dVv3kthFtIPjlsG33Tr77/d0EDV1EWfsxf742KgtB0uUXv43ovT/lQKqa44nDXPrsa64WV9A8vcjonWXA13uUj50B3CSfdR226wi7f/w2ud4bBI2U8ecPy7hW1SPHHpfOIseevKI3Kdh/hG0L53B2PYwALNWxNxJYcJS4HTv5TtIw/uM3Of3+Zeq6RulZFppW0Kg0eiT/m4xGee3inMY1P8nErBv7N7B8LAFYqSbx6C/JKtjPcXMpsx2V/NdHVXQML+97gZH4RyaTfeB1chMCyXUUU1l5Qz4/3W7ciiHq0c8APtOfSLUrW46buXFKNE1/pa6intMl44w7PCzIdSyMaANjCSo8zs6tkXx3yzy9pVe48o8vaZiCzltldNdTAJa8EYMtNJG9P80lOiZCjn2J4V527HBx9Y9fcemv12nyy0CXkSePP17TLY//Umkv58on5N8MTpSABn3wFmypBzm0M5g3duvkuF95rpyG6Rj0yXkc+vmrxPma8a/9M2fKRzhfN8ciGlQGs7zvxG0tJF3ad5R1bJn5Wj7j+VSFdL5ADPHb8tn70+PELdYS0vqRvO9crZuW+/9GffFB16E+HPxy2X+0kO+8swtD/UfYq7/kL9dGqexao37xBgrATe5YtJmv871sDz9KGZbPAD53vhFJ+77326BgzIGJ7PrR90iP0xBc8zvq6ob4tM6PzFdfp/D1w/JvDjrL+fNfy6hpG5HXvkfvh8oaQuHx71OwLUue+72NDyMAG1DqAuS5m7Ytle9tGcFxs05e+y0Ts/R+kx90SWDK5Y3/s40DB0OY/Pz3tFwr4XwvDN+nWoRKb0HrF0agRU+wVMd6YQLn3DR943PMzD/RYvwPOqPEfYKAICAICAKCgCAgCKwrASEArytO0Zgg8NQJCAH4qbtADEAQWF8CGyUAGwwGOfs3Li4Oo9FIQ0MDY2O3UkbW16hnrrWnJQArwbYbXcQOIgtSMKp6Waj8A1O9A0yMwZOswP24AnDYvp+QuvMAb6UNouur5dTvzlLXO0YnEL37u2wpfIX9qYGkW6YwDxRz4dqzIgBrUKp0GG0G9HqNnL1z/xLQbvA4mZ9zMDe3uszyI0/j9RKAgybJnbnAX76s44PiVqTkSK8k7MXvY9fOPH56ZCsRc1Woe9ZLAJZyO/VE5uwj+81fsMPWRbbnKh99XM3XV3uZJAC/lCxyThwlOyWOnIgALINfY29dFoCbJ0BlIj7/MLmv/hN5wd0kU825P13m+qVmee7MIIkTAaQcfIncEy9ToKzCOnqD//5HFRV9WuYDdnGwaP0EYJ0lkPCcl0hMSCRLqj463shcZwklbdPU9Nz9evx+ArB0GKKO8B1FxB58nTw/yApwExZmZ6y5flkAnqIZHZEHvkvK7oMcjenCPFzHuT9eorZjRLb/2xNcFRCQQ2BcLq+c2M7WcCf+QxcorWznkytDKFMPEZhZyDtZLqKc7ZR9fpIbN/upnrirfK4+CML3kl+4jZ98JxUazzBw+vd81QmVgw8ws1UBoMtm+6E83vyXAhQ3PmHyzJ852wk135hVp0FrCyRs735Ss6PYHTPHdF09tSev0zrmpnteC7Z4wlKT2XcinTD6UdScpbJuitKmxVUlzldGGJ5zmIR9P2BnBKSaJplpOkNTQy1fVE0wPLPBL/IVJlBHkVK4mwM/fJ2EqasEtq4WgNX+SehiDnH4QBrvHI9lpvQzekvP8Wn1JA0Da6aBP4AzHuCW9RaA567g33+F335ez5X6IXne+kLS5Njz9sFsvlsYh6X/HF31DyMAhwEJ7PlxEQVH04jrPcN4fRkfFvfQMTyH9F3Bnd8wGPzDCc8+QlJ8DFkhwEgtM53XudZqp6F/7fNXH08AVhG29yekFuznO2mDaHtqOCnte33j8lm8Mbu/x5ZdJ9gn7XvmScz9xXxdsk4CcIua8qlwcl/5J7bnpZJnq2Xw+nXOvn+JVruDHvnDmXiCYrPY97MjbI1wENdXzNXrjfz9YifzHritia+3AKxD5xdOXNFbpGZkyLEvLnie8HA7l//zDJc+uEyTyogrPnMp7m8xkG+rpfKzq5z/a4kc94blnTiAiIx8cl5/g51B4+zkBn/6oopTV9qYd+uwJW6T9528iDkKlFc49UU1p79qYQJ/dNEp5Jx4iZytKeREBOI/XoaqZ0UAHpBjs3/SNmKK3mFfspuXorsofv8Sl09Vy/0/9tHiSpu89nNfKpLXflT7Ryiang0BuFOZjP/O7/NqygJvxHQ9sAC8NclIbNsHVFX18UGpmoxXXqXwtSJy7RdwtZXw288aqO2aWCoBHbkNTeI+fnI4i+MZVnnuV1c+jAAcjc60hf0/O8z2vGDier+ktbKGD893M2JflNf+mlfYNog/wj8ft3IszcX1339CxaUaap1wvwRgY2QGATkn2JMewZEUE/RfZ7i9ig8udVLXNfkAAVXcIggIAoKAICAICAKCwPNFQAjAz5e/xGgFgW8jIATgbyMk/l4QeM4IbJQALIm+FouFxMREORuupqaGkZFvfJP/nFG8d7gqcySqwFT0RjV6vfTyNAy1LRpzZipaxRj0XWB+YpbZaR8sDOKeG2F2fIrFhaVXUbrEVzHl/Ipg5VVMC1foqr7JRN9qXob0H2PK+C4hfI1q8rp8j31MypdYuZSgT0ATlE5A7n7MAWp009dwTk9hX77N51nEa+9kcWaUhRkHbpf0uu3xr8cRgKXzRy1JR4nN3MVbx/yI0szQe76GgXE7Q0BI3BaCY5LQW4IIVNmJt1/menn1M5IB/PjsHruFRxaApXlqwS86jaSDJyhIMnAodISq5iEqVmpZ6owQGEV4WAwpUfFEL9biP3mF904284VUa1jKIU4pIPWVf2VvwCBFFPPvp5r46Gr3KrMitx+Xzyo9qKskY/6CnMVWXLOkDNqicgjb+hb7txk5sNVFU0kbXc0j2LFgCPInOjkQo18EKmMk8fYrqAeuL2UANy6tD7/YTMK3HmJHTgTZSRamy2sZb+9Ban0eKQvQQkxSOPGpIczeLGGgqYavawfpnA2AkF0cPrx+ArDeL5TYwu+RnpHOjkgwjNfiaL/AqaphLjXf/SL4fgLwEj5T9C5sSS9xbF8Eu3MshBiHGamuXhaAR+Vznk0JOwhJ2cbe/AjiTF4cNU2MT87Ia2eVAOx2wOwAwyNjNPZO4dAGofCPIT0lh6yUZArS1BgWumi8WkxFQy8l7Xa8wRnY4rN586gkDutxN12n62YN1c2NdE24GFgp6iCVMLYmkpSdz8FXDhLr7SRk+Cq1Q9AuJcxJWV0LUyyOd9I/Ok378MLqDGJZqA8jZc8+9v30LWImL+Hf+jmfXhnmetO0nCW/lpit1BswxqURnRZPTm44fo5JlN3tDNg9DDs0YA7D6m8hPtyBc6iLnopq2vuddI6uveoCc14mfO9P+M5WM3sjnMy3fUlNRRkfnGmjc2ROHscDZVU/4KJWG/3QhyYREWQjLlCLatWvbqmYvIWAUH9ikgNx9FQz2XiNkjY7NweXBUldIFiSSM/NoXBfPomqTvxdvVS22ekfW5167ZrsYX68h7ZhByOPK2Y/tgBcx8lmC/otu0k8+AoHw8ZINQxzpWaQjpVJZQmEgEiSo+JIDg0mYuYSI+3lSMcL1HUvraX4vd8n7fi/cNjcRLS7VT4ntXPYvkw/UJ5T8SkKQkPnGK+toL2pjettM4zP3jubTEExxOz6LpmpSeyMBNVwJXNtl/jHjVFK2+7cZ28797YAfJ7FrhI5Q7T11qIAtd5M2ivvkpubI8fGzoYKOXaOTjvkc7ctSceIyyqU970I1TR9X9fe3vfiUwiJSZT3vQDl0r5XUl69PhnAjYtcGzQTvvUgW7JzKcwNxjQ1ylR5LcMOJ8OyAByOyepHQipoFnoYq6ugumWE0vYVvisc1lsABpXeX2aTlrNNjn3JEQ5CDCNc/sOXXPqfizRJH/cERBC29SBZOSkU5obgamlj6kaDHPcnZQHYQlBYEEmZkfjGWphtLuF87RA3lgOSKXgL4VvfpGBbCEfz3HRVd9JW3YsdKyqrjegtQViDwuR9J2q+htCJK8sZwEv7ni4wBktSAdty49mbF46z9ib21i457t5T62ZumMXpQZp6pxlYrs+vsQYjnX0eE2Qixl8a752XlIJuJTTKn5gtQUw3XmGosZLr7Xa6x5Z+M5qCorBFpxNuVRFi1shxIDgqhoL8IEzzg4yWX6dzbJ6OGR+L4x1Mjw3I5aMn55bmfkzhm6S+/C5FygvETF2S5+XKnroykqSin5F56Hvy3FX3l/DeySa61VsI3vUjTiTP80pk+wMLwNnJZhI6/8aNGx38+doCodsPkbLnAIdChwn2DXOldojBseU0W1sIysAoUqPjSPLXEWG/TFPdDZl/3/I9Kcd/Tda+1yiyNGGyt3O+bojhyZUPNUJQa4LluetnnGC8tpzG5l5K22eYc65Vyln64EqPX+YeQve8wVtJI+wwdvLR+5e5Vtom+3TtT0CWSOnCM7Fmvs7xPSl8b28k2rEyxlukigbllNX1yVnN3/4x1gNuGuI2QUAQEAQEAUFAEBAEngECQgB+BpwghiAIrCMBIQCvI0zRlCDwLBAQAvCT8YI29hDGrJ8TGG4kIFAKnQoUCiUKtfRiyQseFz6fD5/XAyOXcfRep6eulenhpVyR9RGApW5VKI3haLe8jS0hl/BYI1qd8lb2r29xGlfnZ8x0lDLUPs6CVBt6Ha7HEoAlVqoMgqKyOfGbA+TnxRLlcqP1+iRyKAeuMzvYzGczucx49LxlraClsU4IwCt+e2QBWGpAgcIUhSp8N/v25/LDtzLxVynRe5ZfkrqmwF5P27Caq33xZOpayDcsiRjrJQArlBEo1Rnse3s3x/5pF5EuD4EeL14ULI7cxN7wGZXzsVxQFPGa9QYZ7qpVArBCpUapUpN86MdkFr3D3nA3Kf7S85JYt7QWlaNVeHuv8vvTjZwq78EltW+IfuICsNXeDH2lfHK9m3OSGrrq+nYBWKFMQKXL5MSvD3DglS3EKrqZLC9fJQD7lGo01iDCd71N9radvJZuJtKmlu1fdc2PQPcFrpVV8bszLYzaclGlHOWXh+J5Nc2AZuAyVZXl/O50I13DdtweHyhVcknrjBO/YvuO3eyNdKHoKqbz699R3GjnQsdKDwo59lgTthO+54ccyY7k9XQD0jSSmpEu53Az07WfUFzewofXR3Gt/IX8t5KflETkFJH+6m/YG9zDdnUFf/uf61y40oqk1675Al6hQKFUYYiMJTBvH9szw9mfakClkkpUS2NSsjDaz3DJKRrqe7ne4mHO6cP7Dcc5KuJ2o0p/lf97KJY3tprwTVbSXFHOh/9TQnP/pDyO9RSADeGpBBe8w/7cLbyVbUOrvvtntwLnQA32xn9wqrSDz8pHZG6elfrbCqnUrRJVYBaa8F28/Vo6R/clYPT65Ph55zXTcJLB6tN8WDq2hoj3kJvAYwvAlZxshkl9FqrwPbzzRgYvH0jE6PaiWRn3Qi/YGyjvD6d+OJSD1nKUkzX3CsAv/5LDMR62BnuW1vUtu5fm1EDJ+7Rd/4QzzW4ah6R7fGtWw7hbADZM1uPuKeWjkl4uN6398drjZADLsVeVQXB0Did+s5+87XfveyXMDLbw+UwOs9K+ZyunuaF+3QTgS10KlCoNAXGZpB//BTsyEtgb4UGrWtp3JXYL4930X/0DFVU1fNXkZnzetxQXVl3rLwCjMKJQZpC0PY8Tvz5IZqyHOEUXl39/WwAeVipRqDREZh+Ux18YZ6IgzLMc95diinKmC2X/Ff5xqY4/fNkoz4+V8SuUQShVGeQdK+DEr/cTq1YQ4vbKe4Zrqhd7w+fUTZnkfWe3uYPD+spVArBCqQSlmsCsw3LsfS3NzN54wx393wGp7yrTrVfkuHuhbmkfMCfkE7zzHY7mRPJqpvUupkv71kLXFewN/+CjkkHO1Y3jkn4TLc/viJwjbDn2K/YlGuSKBVL8lcakUStR4MXrcuPx+fC4XUzXfExb1QV57Tf2L1UGeHoCcAN/vjaG02871rhCfvhmJnu3R2H0eFGvrN25djwzzfJvjsFJIwdsFYx0194rAB96m6JYN8l+XlxuL95bZW6UeJzz8txtqDjPmSY3XeMe2fdrx29pDgeTerCIgh+8TZ7jGiGDV/j3Lxq5WDckP3O/uK+wJKAI3cPx49v4wZtZ2LwdOPvqOfv/naasrIUWkI9kEJcgIAgIAoKAICAICAKbhYAQgDeLJ4UdgsASASEAi5kgCGwyAkIAfjIOVdni0YRtx2jWYJDeRDmUUQAAIABJREFUJX3j5YPZLtwzfUwNjeOcW5I11P7JaEK3Y1T0onH1Mj08zoJ99SsjdXAW2qBUjHSjdPTL9zjn7z1gU6ExowxIR+8fjsVPj0ojiQTLl8eJZ7IJ52Qf9ol53IvrkwEcmLiN4Ogk4unEM91PRds4E/bb4rJSrSEwKY+wsDDi6WJ6bJCKtjHmHCt5EUEYLKEk58UREemPn8RkZczT3ThnRmh0hOP0qknTDzExNiL34VSHoLZGkJXmT5jVzVRTPcPjbvqIIjo+nIy0EBydFcz0dtA6FojXGkFyfjxGR7987lzHmIeetZO7nsxEeRKt6qwQlERcpJW8eBi/2UNXdQdS4uUDnbqtkc7ajCImLpystDCMaiVS/pF8eRbAOcSYXUHXlB8h6nEiNUOUt47TNrjUujEwkqDkPKL1s7JvK9vH5EynOy9LWCJByfnEqgYJdnXLvu8cXjnL0AwEEpMRQ2JurOx70/LD7tlRHEMN9C/60UECqfohQnxDVLSO07uSLbR8r398NiHxWcT5QfDda9Dej3eqm/LWsdsZehqrlGJLfHwgmel+zNxsYLyjV547qoAIMtPDMDoH5PnTOWqifz6ExO1xhIUooauC0cFR2sbBeUdqj1pvwhaZRlBwMJEW0C2OgX2A5v7pO+xdIWOR7Y7bGktceqjc5mxfB21jMHVrWfuhUATKc1bKBPNjCsfAAJ0VbQzPzMs+ll5MKzV6jFGZhEXGkBaqw2aQMvjuulxzMNVJT/+gzG/eEI4iMIm8eBspQWr57wYHB+S/m56/fYqlWmeU1254VAxxNlBOdzLVVUHniJPOu5KatX7h8jgSw22khUrZ17cv9+wYzuFGOvrHqeubv0Oou32POXQrQUnHOLAniH3bVXR89SVNJeWU9M4xcJ+sVbXZhj4ijvBQCwmhWpSK2z9fXbPT2HtaGB6eoW8C7nuUry0TRVAhP/r+do7vj8BvqoruG+X87c/XaOqbkAXgb9COH2llayxBGKOyiAsPJC1Mh1p5789u1/QAzuEmbvZN0/RNZZ31wWCMJjMtlKT4QDnv/Vb8XB6Zc6QF+1Ar9X1z9E085imlGrPcX0xskLx25jtbmGhtl9eO1y9SHofVM4qjq4KuER1d00Ek5cUTEaWHzgomBgZpHYcFlTTuKDLSwki+e9zSxyeOIXqnzQzZTcTpB1E6huW4L2fQ3pkBbOsgTtFN6c1R+sdXl76e7rrBWE+jvFZH76PCaIw2bJGphAQFEGEBjWME78wATX0z9NwVa1acLe17IdGJxNG1tO+1jjNxx0dV0pngQfK+F0ocnUxJ+5609uSgIfk6cGnfy48nIsLvnn3PMTNC0619b5CJsVE5djrVod+87yWEk5ESIrOf7umgbTwQny1C5m909Mn879z3pHOPpfUdFRpIvB+o7/i54JqblNd6/+CwHJdubderZruUvWokKC6eqMx0wly9mOw9sp+6R9Y4r1Y+nzcQk1+YbLefZhq6KukbnpV9tHRJbQbiHyaNO44QPx9+TNNb3U53fbcc927tHqHxMuOYQB0xd+uojgmY6qK5a2nerL4MQBDhSVEk58Xjr1YiRWTpkqoVOIYaGV7QyPtOtG6KRI2074zRNrg6A1ofkiDHvPQwPXEBUtb+GtdMD85xicntfU/rH4kpKpOkcCspIbd23FUPL0504xxqlNeslL1753VrTw1QE7Uy8LX69nllWyYGO6nrnWfUvlTK3haVIvs9jm5szp5v3lNj0+S5q7T3yQynlYEYozJIDnCRbJmksb6Pzq4x+fzfe4vkG9Ea/InKTCM0QIvfVBNDQ6PU9c3h1oahtUWRmRZGbKRNjlm3dq3FcXyOETqn/Jie1xCvH2B+ZlTev+0LS73IGcD7X6fIrwObo5fSllHGZ27/5vS6F5nuqmD4nj11DUjGMAjext79GXzn9XSc14oZKbnM6dYxGu8XNFaa0oaAMZU9L+/j2NsHSdB3oR1ZOqqhrLRFrtQhBOBH2iLFQ4KAICAICAKCgCDwjBIQAvAz6hgxLEHgEQkIAfgRwYnHBIFnlcBGCcDSGcBSCej4+Hj5DOD6+npGR7+h7uazCkuMSxAQBAQBQWADCYQCyez5/gEO/GAHYc1fMFt7mb9d7aOhz45Usf6uxNZ1HZtCnYBKk8Urv9rPgeOJRI6VMVhZzv/+tYzmgSmkU+zXMwN4XQf/AjYml4A+9nMOc46A0atyZQJJJBKXICAIbG4CsgC857hcntrZdV1e+3eWX38w6xXS11OoQ1PQZR7nWJ6Ffy5Y4PL757n08XVaQf7o51sv6cxmVQTbjr/E3ndeI9PYim28jrO/PUNZeZvczhM8kf1bhyduEAQEAUFAEBAEBAFBYL0JCAF4vYmK9gSBp0tACMBPl7/oXRBYdwIbJQBrNBp0Oh0BAQFI/z40NMTcnPgGft0dKhoUBAQBQWDTEJCy8qyE7jxI7J4DnIhcIMHdRfnFL6isb6dqEO5ITl53q03RhVi3HOetlxLYk6ZloepDmsqv89m1UXomFpHyy4QAvO7YH7lBIQA/MjrxoCDwXBNYFwFYbQRrMtFpuex5aReJ6naixs9y7lIflypG5Aoq99bYWQObLQ7CCzhWlMc7x3LQDxQzefMKH59s5sbNUbkdcQbwcz3dxOAFAUFAEBAEBAFB4C4CQgAWU0IQ2FwEhAC8ufwprBEE2CgBWKlUIv0jicDSnwsLC7jd4hWImIKCgCAgCAgC30Igcjv6xF388GAWu6J9OG68T3V1NR9XO5iYX88izFLRUT0GixlbiJWQ1ALCs49QGOQkUTlIS8n/Ul1bx9VumNgUKVzSz3oDWr0Rv1ArRoNWLvf+wD/2fdKhznM45uaYGJ9lYdG9RtnXjZvdQgDeONaiJ0HgWSKwHgKw0hCAIf4IWTlZfPdAEL6eq3R+/QHXOtxUD36btRrUWgPmoABMUemYEndzMMXGy0nQV32O5poyvqydpHV4zdPrv61x8feCgCAgCAgCgoAgIAg80wSEAPxMu0cMThB4aAIP/E7ooVsWDwgCgsBTIbBRArBi+QxGSfyV/t3j8eDzidypp+J00akgIAgIAs8TAb0NtSWEtL2vsTU1jj3ei/S21PIf57oZveOcx8c3STosOpa4rHR2fSePpOgAoi16Jq4X019VQkXXEG2jdiYXkMtPP/+XdDJwLCGxKbK9W+KDCV/jvOBvtNPjgNkWelqaOH+mls7hGaQj1NdTkn8YxkIAfhha4l5BYPMQWA8BWO8fQez+n7E1IYi9ulJaGus5eaWR8Vkf999mpHOs/bCFJZB19BBp6SlsCfFDN1CCt+0UlxrGqeyYYszuYs75tKLj5vG1sEQQEAQEAUFAEBAEnj0CQgB+9nwiRiQIPA4BIQA/Dj3xrCDwDBLYKAH4GTRdDEkQEAQEAUHgOSGgUGuxbtlDVEwMhaYOZoZ7OHNjgOl1rQGtByKJTEli29EsIm0Kgpmjq+QKHbW13JyBsQeqAfqcQEUSgCMIjEwg96VM4qL8CQGkPOgHuryLMN/JYGc7JVdu0jc2K5c3fVqfdoWk7iIy5yCZ1GOZucmZG/20D9kfyBRxkyAgCDy/BMJzDhOTmksWdbhGWjlTNcCQ9KXOQ1w6SyCR244SE6gjYa6E9u5BLrfM4P3Wg+YlAdiKJSiKLXsLSYwLI94Ic50ljNSfo2oAxFHkD+EIcasgIAgIAoKAICAIPHcEhAD83LlMDFgQuC8BIQCLCSIIbDICQgDeZA4V5ggCgoAgsCkJKFBq9ajVGvRKFz6Pmzmn+wFezj8MDOlnrhq1dGa9SYtaqUCFF9fCAq7FRVxSxeOnpW4+jBkPfK9krwqVWoPOqEWtVsni7wP/2JeqePhcuF0uHAsu3F7vU8v+lUxWSfNDa0DLIkqvi3mpJLVbZNw98HQQNwoCzykBtc6IWqOV177P45LL0bsfMlgrlCrkdlQKNF4HLrcbx6L3AT9oUaJUqdHo9Wg0ajQK8LodeBbncbo3S8WI53RyiGELAoKAICAICAKCwBMnIATgJ45YdCAIbCiBB34ntKGjEp0JAoLAIxMQAvAjoxMPCgKCgCAgCAgCgoAgIAgIAoKAICAICAKCgCAgCAgCgoAg8EISEALwC+l2YfQmJiAE4E3sXGHai0lgIwVg6ezflbOApfN/xRnAL+acE1YLAoKAICAICAKCgCAgCAgCgoAgIAgIAoKAICAICAKCwPNNQAjAz7f/xOgFgbsJCAFYzAlBYJMR2CgBWKvVotfrCQ4ORvr3vr4+7HZxNt8mm07CHEFAEBAEBAFBQBAQBAQBQUAQEAQEAUFAEBAEBAFBQBB4AQgIAfgFcLIw8YUiIATgF8rdwtgXgcBGCcBGoxGLxUJiYiImk4mamhpGRkZeBMTCRkFAEBAEBAFBQBAQBAQBQUAQEAQEAUFAEBAEBAFBQBAQBDYVASEAbyp3CmMEAYQALCaBILDJCAgBeJM5VJgjCAgCgoAgIAgIAoKAICAICAKCgCAgCAgCgoAgIAg8VQKSjOB7qiMQnT95AkIAfvKMRQ+CwEYSEALwRtIWfQkCG0BACMAbAFl0IQgIAoKAICAICAKCgCAgCAgCgoAgIAgIAoKAICAICAKCwCYiIATgTeRMYYogACIDWMwCQWCzERAC8GbzqLBHEBAEBAFBQBAQBAQBQUAQEAQEAUFAEBAEBAFBQBAQBASBJ0tACMBPlq9oXRDYaAIiA3ijiYv+BIEnTGCjBGCDwYDZbCY2NhbpPODGxkbGxsaesHWieUFAEBAEBAFBQBAQBAQBQUAQEAQEAUFAEBAEBAFBQBAQBASB9SYgBOD1JiraEwSeLgEhAD9d/qJ3QWDdCWyUAKzT6WThNzIyEkkMbmtrY3Jyct3tEQ0KAoKAICAICAKCgCAgCAgCgoAgIAgIAoKAICAICAKCgCAgCDxZAkIAfrJ8ReuCwEYTEALwRhMX/QkCT5jARgnAKpUKtVqNxWKR/5yamsLhcDxh60TzgoAgIAgIAoKAICAICAJPjYBaByFphAUHsCtwjOnxUa42jeBY9Dy1IT2pjv3jsghJ203UQi2m6WZudM/SN7H4pLoT7QoCgoAgIAgIAoKAICAICAJPnYAQgJ+6C8QABIF1JSAE4HXFKRoTBJ4+gY0SgJ++pWIEj0xAoQKVHqVag1qjBq8Tn3sBj9uL1+N95GbFg49OQKnWotGb0aq86HEw53Az73Q/eoPiSUFAEBAEXgACar0ZjU4vx02fe5FZhxu32MeenOfVepSmAMwZR8hIDOOHwU10t7fwu7PtzMy7nly/T6nlyPzXSDryCwpcZwmbuMTfr3ZT1TGJwwUe31MalOhWEBAEBAFBQBAQBAQBQUAQeIIEhAD8BOGKpgWBp0BACMBPAbroUhB4kgSEAPwk6W6StrV+4L8Nc3g8IbEhKGYbcQ+VMjE4g31ifpMY+XyZYQlLIHLbMVL9FthKLRdq+7hUP/x8GSFGKwgIAoLABhOIyH2JuLRtZFGLa7SVUxV9DE0ubPAoXqDuwnMwx+dwfHciWX4OFDWnqWls59RNO/OuzfcBmTGmEMuW47yWryMvYoamC59RV1NPZT9MiWn2Ak18YaogIAgIAoKAICAICAIvDgEhAL84vhaWvhgEhAD8YvhZWPkCERAC8DPubK0/Sp0VnQmUPgeuyUk8i4tsaOFEfRiEHydgSy5xW+NQjF9mseNjBlrHGO+ffsYBbs7hBSZuI+XEu+wOtXOYc/zpbCN/udDxmMYqASN6s4WACD/MetDhYGZokumRKSSp/1YhS60JjAEE21SEWX1M9U8wPWFHer+9+XK6HhOreFwQeN4I6G0ojP5E+IFV42JqYAK7fUGOAWtLdmo5dpgDrARG+KNXLqJxLzA5MI59ak5+7lZ9godue33hpRz/NVl7jlNEMc6u6/zbF820Dc48Zic62f6AcD/8gk3oceKZs8vcZhcWZfvl5E+FUo6bBrNZZqt0zDM5MMGcyy3Hzs11LTHxzz9CdP5u3k5xEOlo5+pnp7jR3Ef9FCxuPv0XzAngn8mRl3dSuC0cS8cnDNSVc/r6BL0Td8yFzeVsYY0gIAgIAoKAICAICAKCwAtMQAjAL7DzhembkoAQgDelW4VRLzIBIQA/494PLEATlk1EMug8g0yUXGNubAzp9OQNqyYoBOBnbpI8GQFYemEfT1RKOnve2UFyFEQwQM2n16g8VUEnMLZCIigZ4vZyfLuRV7PclH14merLDXQBU88cLTEgQUAQeCgCkdvQJOzi+zsgyzJB6d8u09DYK69vae+597LKsSNtdzZ7395BtGECv9keSj+8RE1pi/ycfeWhyG2o43fx/Z2w1TpB2YdXqG/suU/bDzXyb735yQjAYUAcu76Tz86jKYQziLO1idIPL9PcMyrbJgvg0lm4cXuISU3j7R2gHWiXY2fr5Czd3zry5+2GUJlJ4Q+KKHh5Kwn9xdgby/n7xXZaBuzMucG7YT9iNpCdSg9qMwG5R4jL2cZ3Usewjd3k7PuXqe8dl+fChn7At4Gmi64EAUFAEBAEBAFBQBAQBF5MAkIAfjH9LqzevASEALx5fSsse0EJbJQArFQqkf7R6XTynwsLC7jd4szSb512YS+hjd5F3FYwuLsZ+epLZgYHb2cUfWsD63CDxgZ+WZhCYwmKDkIx14J7pJKpYTuzonTmOgB++CaejABsAFJJyM3nxLtFpMeoiFgcoO30Weq+vMDVUQetM8v5vWFbIfVlfrjfws8KXJx77yRXvyinGRh/eHPEE4KAIPAsEYjfhy79KO8ehgK/EYr/7STllW3y+l676H+AHDu2H9/NiXcPEauZxH+qi8ZPT1N17QZXRxwMLSzLXvH70EptF8GugFGK/+0Lyiru1/b6gnkyAnC0bP+xXxVx6O1cOW56W2tp+PQ0FU3dXBl24JTUTrUe0l4hOTdXtl/X2UDxeyepG53m5vqa+dRbMwVlY4s6yOGjERRu0zHy9Rc0l1XydZudoZV95KmP8gkOIHwnQcm5/OCVeLbopxg6/SUVjZ2c753GtSmV7yfIUjQtCAgCgoAgIAgIAoKAIPBMExAC8DPtHjE4QeChCQgB+KGRiQcEgWebwEYJwGq1Gq1Wi7+/v/zn8PAw8/Pi/NhvnR3PggAsla1UqFEoVShVSvBJqTsuvF4fPvEi81td+CRu2AgBOCnMgP/0FN6280w2XeSvZaOUdswumSME4CfhVtGmIPBsEHhMATjU48A6MYS75QztdRX8tWyMtpHl3OFNLgAf+O52AqYn0Q814275iqtVrXxQOsq8VO/4BRKAI7e9TPJLv+RQeCcZ6no+++AyV0vbGHB7WdiMmb93r1xlONbQZPb+8A3yU6ykj5zj2vUa/v+vWnAsihzgZyPQiVEIAoKAICAICAKCgCAgCKwHASEArwdF0YYg8OwQEALws+MLMRJBYF0IbJQALGX+Go1GIiMj0ev1tLe3Mzk5uS42bOpGngUBeFMDfj6N2wgBOEbjQN/UBOZxFlQjXPyoiprKHrkMtEMIwM/nxBGjFgQehMBjCsDWvm50nS3gP8nwWC8XP66mtWNMjh3uTS4A7399K/rGRtRT3bL9TdUtXPx7NYPzi0y8EAKwEQgi7eBhCn/0DonjZ7F1fcUn53upuDnJ3J3nQT/IXHxu7zGhtUUQffAN8nKieS28g/ayKj78yzUGHC7Er9/n1rFi4IKAICAICAKCgCAgCAgCdxEQArCYEoLA5iIgBODN5U9hjSDARgnAkvhrsVhITEzEZDJRU1PDyMjI5veAUoNCpZHLXivuiaBewIvX5cLn8Syd6atQgXy/CqVSAaGH0ETuICYD9O5exs4XYx8eYuGOM4B93kV8Xjc+jw+fbzm1RqEGpRql0odC4cPn9uFDiUKjRqFQcHsoPnweJz6Pe+k8vpXMHPl5jZzxK4/jjkvuzyP1CSvd3e1IhUorP6/AhQKpbw1IZcBXNeXF5/Pgk+z3eu8901gCptSiVKpRqO4c873TZsl+p2y/NK7HuSQ+So0OlVKJyudCcpxboUWlVKBRrrQsgfLicbtxO1y4fT7u7lbKmFaotWhUKjQqqZk7jJfheeQy6IuLS+zvSYpangsatRK91MAdl3/cVpJf+hd2Bk2z33uOP51t5C8XOlabrVTJPtCqVehuD3zpHq8HvG4W3R6crpVspNUloMNm+6H4K7z5sTjTQun57ee0X6im0QOToQ9QAlqplueyTq1Eq74Fbql/n0f+R7Ld5Vqa+z4501yFWq1Co1FI/wGvR4FKpUBKPJfu93i9LLqV8n/Tyky8+LweXE4XHrdHPlvxFkd57all2zVyA3dcXimL3Y3D5cHlfswJ8ziT7Uk9K81hlRaVVHlBrUC5KvgszV2vx4Pb6cLt8cpz996kPCVKlQq1VotKpUR9V/ySuEtxwO2WfLLG+n1Y26QqAyoVWo3k7yXfS2tG8rVixc8eBR7fku9VyiU73Itu2Q7J97c8Ka8dNRpp7qul2Ptga08hrXmNXo5Tat8iXoUKj0KLNH1vT2GpX89Sv4tuPGus/Yc1/d74KbHQyutGo/rmn95SvPO6nXjckh/Bs+LE+6295bkvrXvJb/K2I+1PKu3S2lMpUMbtRpNyiF/sh3zbKBf/4ytu1HTSCvLes7SEF+V+F90+PF7/VSWgdZXXoeo6noOpzKo9dP/2C1obumjwgjPu20tAS3FTpZJi19JcWHVJe4YUuyT+y/Punrkr7aHS2lcrUd+19pMO/xPpO4vY7y1mvvM6//ZFM22DM3d0oVjag1UqOe7e07/HhcezFDvdt4DfLgG99+VUKD6Lb3YI76FURuva6Pnd5zROL9CqfIAS0FIcVKqRq6aolav7lzZcKQ5K/Uv7hnd531GoUCilKitL68XrXr125FjrXl47UpvydrK8du6ew1L/Kg1q2f411o5X4i7FTmn/XiOVVxEEqgx2nijk1d/sQ3HlfaYufMjpFqi/z0++B1t7S7+Z1lp70n6rkvdt0ODCJe9tq2O7tB9I96gVXjSsxH/f0m8llRKdVtp3lGvuOy45HinRykyk31pS/HTjdrlX7zt3TlaDPyQfIycvnd+8pGb+RiUX//1z6ucWabvvtqNAodagUmvQSutRin/uRVweyY8vQvr040ZQ8bwgIAgIAoKAICAICAKCwEYSEALwRtIWfQkCT56AEICfPGPRgyCwoQSEAPxkcauCt6EJ3YZ/iBGjVXtXZ1PgHWWmtpa5rk6c0kt1cxSq0AIsISHyMxgiUJmCMflLgsQcjoF+XNL5ySuCjSTAjJTjGLkpn8nrnF8+o9WSjMIvk6DgOYzaeSZb5/CobRgy09BbTOhWXuIvzuLsPc/8UAv2KXAvP441FaV/hnzmryXIsmrcrqEKHL0XmJ2G+eWKwHdT1EbvRxeaidFZjtK3wLwuD405EKtNEhuWXj7DGO7pPmbqalkYG1uy/87X8FqrzMIYGo9/iAm19i4R74573eNNsh2zEwvM3vku/xHcq9abiMg5TFRYEHFzpThUVrpMO4kN0JESuNLgIjDKcGs7Deeq6Z2eZ/CuvrT+kViTd5EeH87OWOOSiLlyuWdhvpuO5nbKStoYW1jkHpTWcAjPIT8lkqL0oFWt6yyB2CK3EOzqJHzsHP91Zg0B2C8awrMpTA1n/+2BL7UzNwxjjVQ09VBcM7gs5N8tADdA8Z8ZSz7EROxODJf+yGT1VS4OwpD1AQTgwCSIyJHHnh/vt5qOc1S2v6q8jaobXdglYUljBUsSCVuC2bXThHPSxES/kdhYIyGBXvn+vtEFyjqNRIQFsDM9GIVijIWZARrPVdPeMsCAlJ280lNoBobITIoygsiMXD2HmWzHM9rEueoBqjomHmGWPNuPKHUmee7FJmxhR6yRQNOdHxAsrb2Z4R557nb2jslzd2XpL1km3W8lICqB5F07iA+zEWvkjg9HwD07wnxXGU3tvZS02WVB6LEuSyLG4Dh27TAREWRktNuEWb/kf7V7ANdsP2WdJsYdVnakBxEmzQnG6CxvpLG4Rvb9rfOnzaHy3M/ZEs3h9CDUd4qod669a62MOVy31p7eFkx49mFi/JTy2p/QxtBl2kFGMMTZVqyTJNBRempu0niuhn6Xm9HHMvzehw3hqViTC9keZ2NrhLQu1xZ9pA93RhvP0tdSQ/UgjKwEkfutvZleee1fqu3nWvOSIqexBmNN3s2W+Gh5vhj8w1D6RZAaDsFaB4PNfYyP25m+I3tzvqecsc5arrXa6RqTsj5vnwGsq/wHnoqzjGS/yZzeD+Ol9+lovsmlAZiL/nYB2JJUQEhSrhw3Y/w1qwEt9LE43U3p1VaaW4fk2CFF41uXtMFE5BAQk8qR9CDig6Wx3b6skVvwDwgkfKyYrvo1BGDp46WIbMJit1CUHkx0gP72w9KHO2ONTPS1cK5mkI4hqXfpulMATpLj5sL4GMPZb+Ib6pBjZ1nPHKUTDyAA68xy3I9PSOBIRjABpjvs9y7KcXCkp5PSa630jdll+73mOLT+CXLcjIswMdJtxKBeWjta7zDeuV7KuowM2C3sSA8mKkQa8xg9Vc00SGvH7bk9h42BMr+MpBgOZwRjuPPjIeeMbH9LeyfF1YNMz68iv4TCHAPh+zh8KImfvhVOx8efUP/Zl5RPQ9fK1wNrrBdp7UXkHCHaBnFzZUzoYuky5n/z2jtbTf8d4zYGRhKeXURSAGTQQEVzH5fqh1f7PiJZXt8ppgnSaKS4eoCKznmwJhEZFy7zU7mWYk9khJGIcJXMe3R8Wo49Zqs/OzOC0Gtn8LhG5PjZWtMpx881fwqpzGDLJ3VbDu/8nwyM/RUMfvxHrvY4KL+vGK7GklxIRGImO+OMBHmHme8upaZtmJLWmW+IBuschERzgoAgIAgIAoKAICAICAKCwAMSEALwA4IStwkCzwkBIQA/J44SwxQEHpS5GjPEAAAgAElEQVSAEIAflNRD3qcySG/VMSQexJS4D3+rD5NhKVvn9qv8UXyefiZLrjHd1CgLV15bEuroo/hHRxEcaUGhtaLQmtAaQOlbxD0jvXh03cp083kcuPuKme+7wWjPFAuzkowqVWDchSL8JeKSnfhb5xmtmWTRZ8CwNQmd0YDWAwqdJMp5cff8jbmuEsY6ZliYXW47YDuqkJ2EJ4fjHyaJjzqUehNqq5nFjk+Zr/0PxgZh+hu0M+PWn2Pachx/1zk0TGJX70Slt2EyOFAolrKD1VY73tlOpi6cZLqrA7vTjUdOQ1ag0PmjssVgSDqMJTyBAKtXSuhbslsjMTGjNWhRKVx4F8ZY6LmCvfEjpobnvnFMD+pBnTmA1FfeJSt9CzudX+FSGmnUFRBqUhBjlF5469DolFiD7Iw2VFP5x8+50TPGjTlJlpeSiTTorcEExGcQk19ETnQghYFePApkkVvKT1IrFzFrhuisb+Dq6eu09I/TNTUvC/tetRa1yR9TVCoB6YXsSQzheLxJnh8rr9tVOoPch9l+E8vAOf7zDgFYqdahNgdgjknHP72QAwkBFMUuPS/lY4MarXsC00Ir12808MWFWkamHUzNSaJfKgm5+Zx4t4iw2XIofo+bfm/QE3iUrdN/Q9F/jVM3ZulSp+NOfZkf7LfwswIX5947ydUvymmWRDilFtQmLAlbCUwvpCg1kB2x1mX8Uh96jJpprPp+Ss9c58qZclqmHQz5/CB4Nzv2JPPjt0Nxj+oYbVETGmEhKBCs6h76R2cprlcT6hdAfnIIpuBZPK5+Sv/wCZVXaqlxwKzWjNoUgC0ln7DU7TK7rBC9bL8HSYXXYHB2o5tr5YuLtVy60cHotIN555L/Hv2SbNNisBgx+RmlnHfU923MBx4HLqeDmZkFORN7XU6G1FnRBUSQsuc4WenpFAT6sOl8sv1LsUfqZYCJ3lZKP7xMU+sAnatEND1qjRVbSAzxGRnkFxUQHWAkwOtYJQC7pvqwN39FRX0bp2omWZDOOH2cK2gnfvF5su8zE/wYblChURhk/9u0Q+gU/ZyvU9M3YSQvKZToKBWmYDvNp85T+p+fyL5vd6nkuacPTSAwvYD8tBgOpwQsZ9FKc1+PVrUoz73O2loufnqFxsEp2u1LK9MSlkDqiXfJiTGxw3mWMXUUzboC4kwOIgySRK5Go/diCligv6SM+g9OUT46S91K3H0c+6XYodHLczc8YwcJBS+xI0RDtp93ae1KwqTeitlkJMSixbswycLkIE2XPqS2/ApXuqB/wSA/b03Mkdf+sXgzBREG+Xm3PPfV6BcHMTlaOXutnrMlzfLcd+pDCMh+mZyMZF5KsWCyWFEYrARbwKRyYx+ZZn7BubRHLdtov3mOgaZrnKqZoHlg6eOR7cd3c+LdQ+gq/4fF0k9pCP9n5o0xcuwYbG/k5I05psL2oEw/yrtFsCtglOJ/+4KyijY5drhNfuitQcTkHyJx6w45bkYal+auV/4oQY1RPYrKPcCVUyVUljXTOTnHpFSFQeJnsKGxBMm2x6Vk8nKCiTg/7apx66xBGHVqLAPF3KxZLQCrjX5obKHy88kpaXLsiLBqlteOCnwqzI4WZkdu8vmFWqpvDsj8Ft2Rsv3HflXE3pfj5bg50Tsq22/zjbB15kOu1IxxvtmLO+0VEnJzZft1nQ0Uv3eSutFpbkpc1WbUtlACMwpJT93CkdQAAm8JwDqUCiU2fT+Tfc3y3K1pHZBjp8t/G4aoHfz47TDyM/wYalCjcktrx4xNP4pZ1cv5ejVtQwbykkKIi9bKa6ft/CXK/vAJNXYXLW6VPHeMYQn4pReSnxTF8QQzKrVied9So/IsYHa20tLcyBcX6+gcnJLtv/NSBiejznydEzsD+NXeRS7/6RwXPrwiZ4/fr+bL0tr7V3JijGusPcm7enQGL7YQO12Xr1H5x39wY3KBxvmluO0Xk07qy+9SGO2jiGI+uVDPH85Kvd6+QtJ2k3ri/7LXv59DvmLeO9XMx+WTELyL9Lx0OfaYPQaZX2CwmeAQLVZ1L5PTE5yv16DT2GR+/mFOtKYJSn//MZVnrlPjhJE1tw/p44Fk4nPyOPbro0QsVKG7/FvO1M1S3PrN+42UAR+y60ekFbzE27l+xHlamKr6G6eut/KXayPfWHnlMcOPeFwQEAQEAUFAEBAEBAFBQBB4JAJCAH4kbOIhQeCZJSAE4GfWNWJggsCjERAC8KNx+9anLEkQWEBIWhjBcWYW6iqZ71nK8r392m8RfAu4Jidxz84uiT9qIwpDCBq9Hq1BDQH5aEIyCUsCnWeYqbJS5sbHb4s5Pi8+xyiehRkWHVIZ3OXX85IAHHGUuIwggqOMLM5M4RjtwNFfycL0DAvzoIo8gC4iB39bK4rJOkavlDI7uty2xiYLxDqTHo1OSn2LwRCbht+OXBQDp3E/gABsTn+TINsYRuUQ7ule7IM9jHf34nGHoNTEYNuZgSlEga/+E+wd9Yz0TeFalJRpBeqow+ij8whJNKB1jzFfW4HDPrNkd0AempBcwhLDMeomcLR9xnRXHRO9QzjnpZKM3+qd+96wIgDn5hdyIHgUv8UB7GPdlNR1c7lWyvWJJSAigV1vZRCmHMR96SMuVnXzef2U3K4kMMQWvklGTjo7U7y4W27S81U53S43A7KI4UdARCyZh3YQZZ7Fb6SSkot1nL/QJJ8LuGgNxi/zKBlbEzmUrcHV3MrA+Rv0AEPLI5ey2GIL3yLLPMp25zne/+p2BrCUeeyfeYStW2M5mK1hrrqJgcu18vMjsizpR1hCIpl7cwlytGPqvsInJd1crJfy++4VgK/M7qROWcBrWQOE+Lo482kdLc5oplJf5p21BGBDKPhlkZdu5aVtahqbh2nvWvlSQBKCY0jJT6bwtVQM7ddx1Fzhr9e6KetTLgvAOfz47TQCXWMohrooa1AzMmckf18Ewf4uHIMdtNXOUlfmJOX1DKJzrUz94/e0lFynuAfmgrLxyzzC3mwzO+J9Mru+hi7ZfjtSNqAfyXmZpBdkYu65zExLOR+X9NDcJ9n/OJeUZRxGUv4WMvamIH02cStpdK1m5Wy+HkZ6uygv62BgfFbOInvsAp/RO/FL3sY7B0PYYpinW5p7g+Oy/UuxR+rBiWthlqnBSexzDrms73IxYNk/tuBkCt8qJCfVyhZPNzdbujlT1oPHc1vk9bkcuOdGmbbPMzLjWv544zH4yQLwzv/H3lm413mcefs+rANiZraYWbJlkClx7KDTpOluYdvd7rZ/TtNu26/tlpI0jYNmW2YUM1nMjEdM3/WOILIsQywZO3NdjnTZ7ztwzzPPnJzfPM/wg3cjSY8wo+1ppLlhgttVWsLi3IlPdWGyu4n+xi4q8mdQu7oS8WY0c1XnGfrmD2LuiwbM4BBNUKAnexN1TIwOU1ndK9JcK8K/snbd/YOE7XmoOtGWXuTUrXq+LGgXHV8RgFNitrHTtR+dtY2xvhYuFrdSWKfcYOuAa2AI0fsy8J1txbXuHMduNfFNiRJ/vPlicAnAMWY/qQk+7E8y0nuthJZrZbQoByssbuCXQWJUKG8lezLVcJGOwm+4WNpJYcMggxOgcgkVtp8a68ruOD1dl4rpLKgV7w+hiFEO+EWGEZOdgH1fIQsNt/j8ZgvFLePo7NywszXjatai8Y5HF5jKW0kQZRmi8IubVNe0Cxtakfvmx/uZsg6JubdOKZZ+twA8ef0zLs7sZ9Q2mCMxXUy03eH0VxV0OqcyeR8B2DZqB34Zb5Eetsg2hzFaz+bRUtMq+j+BGXAkPCuBiLQIHHsLGKkt5uy5CmrbBlG8rykkA+eYHOE3wx0m6cwtpL25W7y/0m+/9DcIjk4maSqXofq7BWD7sGzcYrIFu0DDCF0Ximnv6BPvz2CLWuMs2AWHOmNpuUpDZbng1zvseo8A3F7dzMWZffh42wjfmXexiosXWhiOeA2vjQRgJXLZIQonz2D2J2mx001SXtWNdXzl2I8vZvtAMg6HEew9h7bsInl5lfzjZivjljiMPuli7WQnOKDtbqK9aYy8Ki0B4a4kbfdgqruJweZOym9PM2/rRMRb0dB8XfjOS02zFAzZCtsJjY0W+4ZNVysduUW0Tc3QLg4POGDv6k30jkS8zVbMrVe5UnCHL28pVvFtsfGKxCH1PfbHGPh+RBdn/nGN018ViCjZpR1y47IiAKfEhK6uvdG+Fi6Jtae86Yd3WCgZb0ZhP1DO3OVjnCzr48KdpZQfmxeAEwU/f9M42u5GiqvV1HUZSN3hiZ+vRvielsohyvNn8NkeQsj+QMGu5co5clugZcPMI0rWFy98opLY+aO3CFHdwav6b3yd38uJsvunKpEC8OZ9qaxBEpAEJAFJQBKQBCQBSeDpEZAC8NNjLVuSBJ4GASkAPw3Ksg1J4CkSeFoCsMFgEHf/enl5YWNjQ0NDA0NDitz1khaHePA8iE+0I16BiwxcPsZwRT5jU6BonI9cPPaj980kIBaMcy30nj3NaFcXEw8TilYE4FgvXH2NzA7UMtFSzHDFNayDw4xPgsbnEDb+O/GKWsRmronB3G8Y7ezAOrf+bl9F2ArDEpGKy4HdaHvOsviIArCrQx/GuXomWm4x2HSHvuYO5udcUBsCcNx5GPtgL8w93zDeVEx7dYcQsZUc0Ybwf8Mcko2nRzOqgTK6Ll3FOji4FInkoIjiKXglJWBnN85c3Z8Ybq6ht025k3LT8hkrAnBiagZ7XXvR9JXTWH6d84UtXChTUkp64+Ifza4fv0mc5xSBTV9y/mYt/3e5AwzO2HmEkP76eyREuBDOLeqvF3D200JaZ+boEV+k24v0zeH7jpAaZU+2Ty/Fpy9z4dgVmqZtGXcKJuzVd0iIsCXTXEb1pSLO/bOIDpF4dqk4BycSdugXZLmPsZeVO4CVOE4Dtl7bCNz3fdIizOxzqyX/VB5n/pkn3h8QMan2uIYr77/NDq8R9pnL+cunBRy/0MIY4XiviwA+1xZIwXgUbx52J8DBSuln56gddaYp6FXe2bFBBLCNC0oK8Th/yA6xcrWog5LalZ5bBL+oPTsFv5jxPNzbLol7OHNr55YF4AR+8G40DkMVzNXe4JtSZ5omvTl8NIFwz3F0zee5dmmIYydUZP7XHuIP+EPur2i6dZMTNQbmA7MJ2vd9dnt3kmhTzYm/3+DG9Tti/ONCBLMnYMd+Ig6+xl5zOW5DpfzlnwXkV3WJdKrfZXnevY6VsbkSEBfIttRgnBRB8UELXblfeqKDga52Skta6BmaYPxh6/pRHMe2g7jE7OSXe02E0catP39KfnUrBWPw8CBdFQbnDDxDknj97WBCnUaZKbjEjcI7fFnUvubO00fpyHd8RgjAiogVTWqwCuouU1wxLuY/PSea/YfC0Defp6e0jM9PqpjzDGXHL/di23qWxdxfc6IGbnaawC4MP097doRY6erq4UpRh7grdike2wfPbXHC9pLcrUT35vJpbgV/XI4UXBGA02JDyXHrxdpSREPpDU4VtnO7Ttmv7HEKjiX80Ftk+c2w11TGsa+L+OJ0hbCdu2Mhv+P4ley5vtH47Poxu6IMvB7YTO4/rnD686W1O2RyA+9M0jJS+MGhBPQN3zB86698UTbNrWbFag04hSYRuPd9tgdNibV/6qObXDxTLt4fQRGj7PFO2kHYobfY49BI9HwZf/lnIZfymkT/V8/OBGZjUETavZDu0Evur06QX7gUpavsPfcWxdrvFoAnrv6DE52xDFq28cZhd3QDzZT88xwNlkQ6Q9ZFAJd0UmNwJmD7fjJef59wVT5OQ7c4+2kRhSVtov+T4vCGHcHZB4jcuYtdPr3Yj9Zw/uPzFFf1Cd/plbWf8INHhN90GykVfrekqku8v5wbg7BXfk7M9ldElOh084oArByBMOCX/Qah2a+yz70Wp6FyTv7tBiV13eL9WSyoNY7Cb8ZlxrHXVM7YnRL+/GkBjT32wnceWBMB3FxUyYnOOLwj/cT4my/coOxMPk2Br2Efs1EEsArsw3Fw8SQ71IpqeoArhe0Mja703AuLUyg7f/wG6XHORPflknerSPjOMVMsRp8MsXZ2RNtA7WUqKoc4XupMTGYUh96OFX5zqKKIz0+oGLMLZMcvc3AcvCGilc9Uwa0+N7FvxCeGivH3FBVx4m83aLJO0SVi/+2x9QgR408PM5NjLuf6xUL++lmRsJ0VuzD5RIvo1ZwIDe8GNnH8s5ucOF4i9q6VhNkbWdCKAJwWGyLW3lhzEY1lK2tPedMbv9hkdv34DSJ1zWLf/eRKC1/kL6V53rwAnCT4+dAGtZc4XWpLfoc7R95NJCFcK/iVXO8U+07YGxmk/3sqnP8VPTdOCt/TsJp/fu3olEMnrnhHJpH5wbtE6JV+f8oXNzv4uvj+Vw8odxXbhWXjExpHZpAJt4UuxptuUFzXxZWakc0fEvrurkm+IQlIApKAJCAJSAKSgCQgCdyXgBSApXFIAi8XASkAv1zzKUcjCfC0BGCNRoNWq8VisaD8PjIywvT0yhebL+FErArAgXgFW7AW/z9Gai4y0AtTD7gH7x4SmxaAHXF2mWSk4CtGGsoYGZxgdnaBhQVQ2Wegc0/BK90bk6EP6/VPGW1rZdQKIhPzanlMATjsEK6aG6iGCmgvr8baP8jcrKIua1Dp7DAn/RT7gGic53KZ7CiipfQOMxNTQgA2xf0XtiE7cNNeY66nkNbCSiZGrUtffGo80ViCcMw8gp2HBZuufzLWXEFnwyDzm72HVJEBllNAJ8ZGsFd7jYbKYv58tpKuwYnlNME67DyDiX7956QE2JA9e45z18v539N14JyMa3AKR4+mE+k0yPStP5JXVM/Jkikm5xeXIzA1qM2eGHx3kJ4Vxvde86D/yhmqv/iavIEQhp1j2f+f+wl17Md4+w/cLm7nZOmUEGdWxMmNBWAlTs0Z18AYUt97lxiXUcK6vubczXqOXe8Sbc+LL/LVaDwiMcS+xpE0W36WOcXZ357h0pdl1BOO/XoBuNqO2wP+ZH9/JyE+eqZOfUL9iJk8l1d5c/sGArBKAxoDNjow6ReYmJxlavXUw1IaWr+UA4LfDm0B4WPrBeBofvBuMNNFF2g9+RVXp5IZdEni/aMJhJjaGbvyO64Vw/GyIPb/PIeMVQG4gBM1zphjd5P6vXeJsF7BrfUMn1zu4Hr14FJ6bTF+DbptOzHHHhRjT7F0cfq3Z8gvbKBeCE2PW5SxadDZ6NHb6ESs9/1vrV5uY3FWpHSfmlLSny+sptd93B6I94QAvIdf7vUlzthJ/ZnfcL24njP1MPmQLNcqtRrnpO8RnJDB0chebPqqOf3ZdSpbB2iZml3nFzbVy3tfFgKwksY2mCjnUdq//gfFTSox/3tfSeCNgyGMXf09jTdviLnXhyXzyi/34rBWAG5Tg1qPTqsWtjc3N8/E1OxyytSl9OeO/lHC9tK959g1l8uxSxsIwCEO5GiucT2/TKx96+TscoprNRrXEPSxh3klzYmfZkxz4++5XPjkmrCdB6W4fRRajoHxhL36P2R5TbBPf5WPT5fxSe6dpbWrNoHWh7D0LHa+/waBQ1dxqjvGRzf7uVyr7KXO+MalCduP0tQS1v01n1xu52xRn/AdS7avRuufItb+v2WoeC14iNP/e4YbF8tF/1djErdCAL78ESfqvOgyhrHj/WxcpzuE7yjTxVHusU4ArpqkxjmJ1L1pvHs0ndn8/6Pv9pecKJ2ismNW9H9xee3qvdJwCE7ne4c9iXQapvbTTygpHSGvP4TYN3aS88NsTLf/xGjBKU6UTFHXM7f8/tIMbCwAKzuLM/FHXif5UA7hXV8xU3eNjy93UNNhFfwXldWs1mGIPUxAQgo/y5zGrqeW0/97mvJ2k/CddwnAtws5UeeJXUwi2d/PRpV3lrErZ8lzfQ1V6H1SQKv14goBs34BFuYZV9bc6masxcbenegj/0lyTKCw3dLitQKwcngimGT/GbF2SmunuDqVRGZOIu++FYP16v+j7UYu35QFMeebyCu/zMF1VQC2UDDkL2wnPtKFsO6vqCou56NLHYxMzS3vW2rU9t7oY19je7IfP82cpvHcDU7/7iwNIERypWxaAA6xF2vvWl4pfzlXtWbt6XANTST69f8i3XmI7Nmz/PlcDZ9cbRbtbl4AjhP8jO3Fgt/10QjqDEm8/24iib6TwvcUFAwK35P4TjY5T1AAVq7BUBtM6PQGTDo1GuZYmJ1ganqOiYef4nkUVyOfkQQkAUlAEpAEJAFJQBKQBLaMgBSAtwylrEgSeC4ISAH4uZgG2QlJYOsIPC0BWKVSoVar0el0KL/PzMwwP//4sXZbR+AJ1WT0ElGQDr6R2HsHolc3wGwPU2Mwt5zRcWGslfmRO4wPTX57d+/67mxKAN5PQKwRJ8dhBi59yXB9NcpVl6tZXA2+aCw+2Pk7oddPMNNcwtTwEFPTWxQBHPYKrlyE/jyaS2oZH/o25aFKZ8YU/3PsAuJw4+KSAFxSy/SyAGwT9WMsITvwsK9isb+Yjht5jA+NLEWomSPROsXinrodW6cFVE1/Y7S5mu7m8W9TYG9iWlcF4Jht7CWXytIifn2ihuHVVJwrqWJ/SVqQWUSSnbtexq9P1oBbFm6hqXxwNJJtpi66T/w/bpe3ktsMd2nTOmcwJ5K8K5F3fhjPfOFxek/9gwv98Qw4JvPWj7MIMrYwff5XXCvrFhFGa8vGAnCbSJPpGRrHnv84Qqy3ioDBMu60DlLWpsSWrilKOlm3CGICF8kMHeHChye4eqyYGsKxrBeAK9Vc63YhcO8rhAa5kNB7gVarkS9nMjicZrz3DmCRateEi78/XpFhuNuocFT+ak2x9wlHuY8xePIWjj3rBeAofvBuINZbZ2n84hjXyWLUM40PjiYQbGhmOPdDrpVqOFETzsGf55C1KgCXcqLGD+eUbPb85DAhM4249VdS1DJOc9+62EynIDTu28gKGcF9vkXcw5mXf+cBEY6bMKin/aprGGbvSLJio4n2MeGhrmd0bIzGXpibh8WFOaZ7ahnoaaO6Y4LB5burlW6q1Br89vwHkSnbOexczHRzMX/+rIj67tGtiU5+EItVATiQCMchGv/xd4pbNNwgkwOvJvLWwWCGcj+k4fo1Mfc2EWkcWi8AtyqSuwmLiwfeEWG4O5pxs7lbiDc6uAvb8zf0EzqSyz8ubCAAB1nEuj5/o4wP7118EH6IQ1k+/CLHhtJ/HufmZ2cpmYDWlWy9jznndv6xBOT8lOxQFa+5VXD8i9t8dbwEJVZw3OAITrEkpKfx5pvZOLSfYb74Yz4rsnK9Qfl47kdwSpqw/QjTEAGDpRQ3W6ntWnekwd5HrP3U4AnCHXqE7d/MLRW2v5qid0sE4L9xotpCPUH47z1IpN2k8B03JoM5u5h69x3A1TPUuGWSuS9WpOHtO/1/NF74UvjNuvWBkuYYTG6JHP1RPHGBcwx+80fKKsa40J9A2msZvP79JKbO/4rO698Iv3lHydy9pmwsACvR0X5kvXeQHUd3EjhQIlKQFzVb6Rtbc6eAkqbZLQIHLy+yQkeYa6jg/K+OU9pmFL5z/9oIYJGRwMKMXxKB+w4Say0iuL+QL2YyGHYO3fgOYEwYzI54RYTh6emCmwH0a06RaG3MwnZ9nPTCdm/lrxWAlfTpQST6TNH46d8ovTMt1s6OvUm891aM8Jst185yvDqchYBUXrtLAHajaCSM3T85TEqSN4GDJfR3dFPYPM7MyrUSCkODnRh/oJ9J7Bs131wh9zcnhe2sJILetAC8fk9dM3fKvhf+2i/JchsR61O5+uCjy43iic0LwIrtBaFryqfp079xczqOBltFVE8k0dvKUO6vKSgc4nhNOMlHd7L/iQrAj+lA5GuSgCQgCUgCkoAkIAlIApLAMyAgBeBnAF02KQk8QQJSAH6CcGXVksCzIPC0BOBnMbbnok1zAhrnVLwy4nAK9RNJONUikknFXMcFZpq+prO+l8GOERYXN0hfvGkBGBzt++k7c5rh+nqRpvG7y+6PGwH8+AKwLvQ9kQLaK2gE7XAVfWfPMNbfv5T62j0Hve8u/KJ9sLPpxlr2O4ab79DfBVtxpmDzAnAyHxwNIlDfSfM//05hVTvXFfHtrul1AFU4cXsyOPSLPZirv2D60l85OZBBt106P/heAoGaBobP/4orjywAK/eYhuMbkcShX+QQH+FBwOIC2sX1Ed1rV4Zyq3ALF//3JNc+LxEihu09AvAkl9rNEPYq4duC+EVoI71TNvy6IYiDiXp+mD7L+Q9PcP14PjWoGFCZUavcid63j8zvv02sHYSalwa/gkClUqNEm6rarjJ6Z6sE4CohDHpmZYrxh5h0+CwuiKjVjZbWUm+aGWyr5MJvTpJfUE/tfVPcPqo3UYkDLir10selh39oWhTrfnFhcWvTempN4JpJaFwK3z8aT6Svo7iPWK1SodzdO1p6jNqiy3x0o4eazgnBR6GhCMDhh35JXHq2OPwwUJ/Hr49X09K37gDBo+L4Ls9thQDcphe25xOdTMb7b5MY6k6c7SIa1VrbU4ksA+qBalQtufzt3OMKwEH8IseBuhPHKDz+DTf7oP5BOW4fgYXJOxLXzA/Yk+zEuwnD5P/tPJc/uizsslsRbsNeZWdqLP+925fxss+ov/QnlHMnhR1K+vFwwjPShO1HetqJtX9/21c6087kSC0XfnOKWxfKRBtbKwD/lRPVUDLuvdTvbWbhO873uPHn1kAhgGY49ZH7q+PkrQrA4UKEa/3iY2pPneJGLzQpF2PfVUIw2kXzmuLjYrRw/kPKayc4MZjJjpwkvvd6pPCbTd9JAFb4RZDzo13s//cs/BcXcFlYEGtiY9+hHChppqmggAu/PklZu5HaewTgK0KA7jTHiwMD/x7ax9s+nfy6Pogm3PmfHDA0VQoBvrxvhBTUTZ4AACAASURBVFoUv+GOg2cYme+/TUpKJLF2i9hqvvUNim9B8S/WTtTNysGjrRKAAygejRG2k7krDP+FBcyLiw+I+FfSoTdTcOwiF397WtjOWgFYseG9IgV0MydECuhiER3/SCmgXzoB2G0pBfQPjhKhpK5u/Adf3Op8YAroR3AV8hFJQBKQBCQBSUASkAQkAUnguSEgBeDnZipkRySBLSHw8O8yt6QZWYkkIAk8LQJSAH7CpHWuqGzcMXu4YONgK1LCqrTOYBOA2VGF2XGCiYabWJsrGO61Mj2xLoTsX1oAzsErSI1JO8Zkayszk5NLqShNvqgMDuinS1kYKGOoqZLxgWEmx+/3Zf13m+PNC8BKBHAU28xd9IgI4BbON62PAHYBSyIpuxJ454dxzBUcp+fkp1zsj2PAIZm3/mM7gcYWZr5TBPDdAnCo0xh2tVdo6Jyg+r65aRVJfYz2ima6GkYYIhzPjQTgZhtwTCMwLIT3j+iZnTdzMd+e7XFqXl0VgJUIYguLPqEEpWYRH+FCyjYD7eVNdN7pEF/+ryR9d/CLwj06m21Tt3HufTICsEt3Mfo7t6nohvaR+9nAKFPWQTrKW+jpHUaRNR6SJfkBxqTcUeqEd7gvgXF+OCjB6g8yvcU5mOpmqLebmqpO+kcnRfrpzd9irSi9WjB64uDixrYQV5wsBgxKX8x+6Ox8ifObxkndRV3+dUqrmslvHGN8euFbAThzN3tNNxm7k8dfPisUEcCKDrclfbsfk00LwLYUD7kTlLKdqLggYXuzvX20lTUyOjcvIpiF+3DyxD16J4GGAcLGcvl0UxHABko/Pc6Nf56jZBLa1gSLfjevs9y3VQHYn3cT1AzUtdF5p1PY5YTeAo7+ODCEp7WIyvJybpVU0TIEvda7BWCfuWax9it7Fu9zN6nSnpW5mWHay1vobu8X4u/qpQxbEgG8LAAPuIBjKinJXsJ31LbYcrPUjndyIOIeAVhJwxtJ35k/0XThS+E3740AjsXknsjRH8YRHzjLwNd/orRijIt98aQdzuDIB8kic8J3iwD+VgDe+34ytrWXmW6sprIHBja89Fg5RjXKaG8v7eXN9FtdGV6fAvrWsgA8Hyx855H9Fg5kG7iYZ8eo1STGP78qAM9Sp7YjKCWLsIQYYbuWeSutpY0MjU2srj2d0YJ71E78XGyE7d7esgjgbwXgpHh7Mf6eth7hO1ez999l0IqljNLb0EF7RYuwnRVxV+sehjHuLV5JtuMnKaNc/PtFcj+7hXJD/YbX5C7Xu3oH8EslACteNxD/2CT2/uw1/GcrsMv/AyeLhzlbs9kbwx/Hw8h3JAFJQBKQBCQBSUASkAQkga0nIAXgrWcqa5QEniUBKQA/S/qybUngCRCQAvATgPqwKvV+QvxzSUjBPTUOdfMxZhpz6bzTz9jgum+b3fai98nAP96AcbGNgdzjjHZ2YFWu0n1QOy6ZqLyUFNAvWgTwDKh0GMKVCODduHssYDYvMq+Md82AF2ZGmKj5CGtzAYN9MLOF36VuSgB2SsQlOJl33skgymVU3GVZUHSHk4XjjM8vLqWwRovG4oUxIJv0jBCO7nek++p5yr86SdFgEFblDuD/elXcAWy6/QduFrVyvHSKOeVWWY0eG1sLHmEJRO75AcmOg2TOnufP56r4+yUlBXQQXtviyfnpAYJsWrEt/itXC7s4VzaBcrTgweKmUUQRBm0kADcqOZyD8AzdRs5Po7C3caS/AOIiFkhOmF6OAFbSyLphiU8j8wfvkuQySMJCAf/45BYnz1aKNLYTGh3ozQQl7yPx1R+RoS4gaHSrBOByTtQE4ZKaRc5P9+PU8A3qomOcLBqnqHlajH/hYWtzU/+uxNh6EZ4VSfy+GNwBxwfVNz8N4410Nddz/WodbX1jQkR5on10iMXklcK776aRFWlAV/opRfnF/O1GL4PWOSEAB+X8lKj03Rz0boT2Yk798wqVrf00T84/2b5tWgB2o3IqVNheapwLCfOFlFy+zccf36ZnZo4RJX2v3oxzYAxJr/6IVM8ZMmdz+ezio0YAKx+B9ejct2FOfJV9SXb8e+IY1z+6zMXPbqIkou1bN99agxmd0YyNBnSqeRZmJpiemWF8RrmHfa0HX7qb2uIbhffOD9gR5cWh4AWRsntynag81HCLjpt/53rdCNeXrj8Vaa+V9RmSkirWvufobWyL/sKponGu104K2/9OmR/8t2MI28d/HzCQ7jzI9d9/SX5BHeUzML7hxuMkfEfSK1kio4Gh8CMmLi8LwF2KuBpMeFYYOT+LZq7TwEgZZGUt4GHbsxQBXDlBjXMCKTnpvHM0k4WivzJQ8DUni6xUtM8sr92lO7ZtfDJwCk3n6AFnwuwHqPjsGKXlIxQNBBH/5h5yfrhb+M3R/FN8UzpJbfcC88rd3CYTRltbwne/R0zKDjJmcxlruMWvjtdQ32Uj+rj9/Rx2vJ2EpfAvDBZdFPwa+mZF+w8+/OArxn/wrhTQywLwqJuoO+v9SDLe2sZAAdiMLorxj9VXLEcAq7mj8SDzg6Ok5yQKvzlQns/HH9+irmtE+M5FvQmjk4/wmykRPmTO5VJctFURwF4UjUQI24kJ02Jb+Gcqi6s5WTTByPTC8r71iM7RIRCC9vNKtg//+aqJ0r+f4PanFyibhY4HbECbFYDtfSMIPfjfZAZo2G+4xvELpfzlZNWS7Wh16M0OeEdmEL3vA1ItLaTP5PLhyRo+zx8S2RIik59ACmiVCfQxhCQm8cZ/ZuI0kM/kqd9ysW6Ka8p2fd+iQmO0Q29jwtZGjV41B7MTWCem77qK4hFnRD4mCUgCkoAkIAlIApKAJCAJPFECUgB+onhl5ZLAUycgBeCnjlw2KAk8WQJSAH6yfDesXe0EWj/sE/bglLYHQ+cxFtvuIwA7ZKHzSMMnLQizTR8T+X9hpLWJoUFYeJBS9MIKwFpQ2WOb8i6WkFjMI2dZHL7DyCDMrRFCFhdmmR9rY258kJlpWPhO6saD53xTArDeEeWL7LQjH5AY5U6UNp/6a3mc+ziP5pk5ukUMuAMOPmFEHnyd1GAdOyx1XLqUzxenihmeMaN120bi0R+REGQkfiqX/GulHPummhHsWbD3ImJ3NtFJccQF+OEzW49zz3n+eEYRgBU1yIydTxihB4+SvM3ADocqik8XcOHzIpTvm9ddh7kOxIMEYKXfZuy8Qwg9eIiwAD/CtBDoPYGH6/DGArBtJwnWK/zhqzK+uNKwJELZeoBPCtszUnlvXyqeo7dQt26VAHybEzVmCNlByIF3yHJrI0ZdwdlP8rh9qxElPvqebLJbuvwVkdyInYsd9u72KJKSkvL9vmVxAeasTE1Y6e8bY2J6Tgj0TzTKVueDjUMoOe8fIiXOFY+6T6kq/lYAVlIjW0IP4hedxdE9rvhrO+i++jXXS5s4XTXC/F2i5ZbCg60UgCPtSRi/yq1rhfz+y3LGZueZ1RmF7QXHpPLe/lRizL049+Tyce6jCsBKNJ8PnhHxpL63n1iHXiKHr3LifC0nr7aICOPVCNplNM7BybiHpRHmAu7aESbbi2lqaaOoeRzr9FqnpQXscQuNJ/7t9wg39RDSc4ay9mnKuu7mPDs+yER/CwPWWfpXM3NrAAsu2xIJOfgO6X7j7HCo5Pw/8rl6rkrY/mp650eZNrdk9H7Z/OjNYLKC5mj56o8UF5RysQ2G1w9S1PcgAVgZmwW3qARCD75GmKMt4fpF/PysaKbalgTg4nZq9I74bz9I2usfEKUrwmVkyW8WFLcK3zUpRG4HQncdIHrXTnbY1mLsr+DTr/Morx9maMbMtr1vkPjG+8RPX8DScZ1j31RRXGcVvtM7PoGIPdnEBfoT4WYRc99QviIAK4OyELjrMGF79pHtUIV9XynnPsmn7E6PaP/Bwd0PEoAVu7EQsGsvobtyiNBBiO0c/v5WOotL7hWAd8eTYL1MV3k+v/+yjKZeq/CdeCfhELrkN7f7a0T/r9zaKgFYx61+D7FvxCUEku1QSU9RMec+yaPROk3no9jMyjN6D3G//faDSnaLeMbOf0Tn2S+40Aa1Sij7fcpmBWCT5za8d/6Q7TFOvBnSwu2vrnHio2vC9scdPfBNPUxMfDJZMX74TpXj1P0UBGCDPfjsJiY5mp8ccWahupCS//snRYPTVG4YWb4ER6XRYh+xB7/wBHYEm/HVDUBPsfDDx/Pb7pOW/LtMknxWEpAEJAFJQBKQBCQBSUAS2DoCUgDeOpayJkngeSAgBeDnYRZkHySBLSTwtARgjUaDVqvFaDSi/D42NsbMzLp0x1s4rmddlZKiWGXyxGDSY7BRvgBfWxShzQ6DdyBG/0BUHReY7SxgoGOEybF1364bw9A6ReOSnIWtixZN9xmm+ruFIKroR4uL8yxO9DA3MSTSR8/PLavCmxSA1RZPtBYv9AbQapX++mLjG4Z9chyaoUIWm06JPkyMzMLMELMTSt/HWVBC1pR4tNj/wBL2OHcAKwKwA+bEN7AERWGxXmBxpJHRdQLwKk0linJmkJnxUSbHJlh8oCr+aFaxKQEYMNg64Zt6hKjEaLZHG5hvqKf13G3a5ua/FYBdPYnMjMZF3Y+u6RoXC5s4U9QhOmh09ME39T2S4gPYFzFEV1U9+RerhIgxZ3FlW0oY3oG+OJidcZu8g8fAZf50VhGAlRhE0Dt4Yh+ZQ3x8EHuTbZkoq6HretnGAvD0CEwO0to3To9QiO4XAbzETu/gi33kYRITIjmQ6oSv0yj22u5lAVi5Q9gezbYEIg8eId1rih2WBs7kt3GzajkHtdkJPMIJDw4hKzwAt9E8VJ3XRBRebu0cuGaRuj2KH7wbiPXWWRq/OMZ1shj1TOODowkEG5oZzv2Qa6Uacd/vwZ/nkHXAH3J/RdOta+LOzRH7aBwi97AzyZm0EB3dl4vpqG6+VwBWQsonB5iyDovxj6xPv/5o5vLcPaW398Do4IaHnRY7JfT0rmKLVu/MtuRteLiqWag5z53qOnIrhxmbUtauChwicfSNYc/eJOJ8NXiOl3CnsYsrVcPMrzl0okSzzo52MzhipWt4ZvPi8KYFYAdKx/yIfOV1kqI8hO01NrRwOq+dWaXjWj14RODuH0pWWCBBmg6cBi/zcW4lfzx3R1BaEqF+QVqYGznGEsprmvgmbyVUb0kAdvHyIHa7MzYjd5gsu8KVygFuNWx8u6lXwkEC0o6Q6g3BNv1M3LlIeWU1J0r6GRpfGw65JAA7B8cSeeRtosx9RAyep6xthjLlmu6NytQw8xODtPWP0zeylALBxi1Y2H5aojd7k2zpuVJMZ1GtuJ/1nizok4PMTgwJ2x9cv+/YBqNzjuLg6ztIjXHD0nCKnuYGFBQrj86O9jA52ifmfnRSiX6/XwTwUueNnrE4RB5mR7Iv+5IccbH0MddbvyQAF9RTo8ik4Zn4ph0hK9qGcNdp2s7n0Vq7TgBOCmdbrD/6pmt0VReL+WnuXTra4RF9EP/Ud9gXOUSwuZv8C1U0Ni8JwO7bAoTvdLR1wUmnwX3wMs2V+csRwKPifbvQLFyjt7MvyZZg8yRdiu/o6LtXAJ6fFb5jZGSE1v5xpma8HhABvDR+u9C9uEYd4GCaM6lhOlzMfbTeLFgWgOe5o3Ei4sAR4jMShO3O9jVzMq+N/uW5xT0Ms08YWWEBRNpPC9u9crtE9H/MFIvRJ03cn5zoM0Xjp3+j9M40N8hkx94k3nsrRvjNlmtnOV4dzkJAKq/9MgfXwRuQ+yFnqma43mURomNobDR7k+0w9XXSdbGQtqmZewXg2XGxb3QPjAn7u7vYic8Lsft3secnR3Bt+AJN2dd8lTdMcdNSJoqNzq5tVgDWO/iJvSkzI4i3dxvovVVO7ZmiJQHYzhnfmEy8/IPxdLbDY7wc94HLTzgCWI/W4oZD6hESE4P4IHqArvwivv7DBZqmZll3ruMuhCqNHvv4twhN3s17WZ5EOQyi677B6XMF/N9nxVgXF8V1AbJIApKAJCAJSAKSgCQgCUgCzwMBKQA/D7Mg+yAJbB0BKQBvHUtZkyTwXBB4WgKwjY0NFosFX19fIQLX1NQwOKgkNnw5i8Y1Aa3fIVz9XHD2XH8T6FIqy4XhUub7b9Pf0MJwZy9zM/MsrFVYFDRqG9RGd2zC38IuMBZXt3n0ujUpkeenmG07w3hrAb0tQ98KyJsUgA3BhzGFHcHJGSy2Sn/1qA1GNGYTqrlxmB4WaZnnp0Zh4DZjrRV0VDcxPb70teTjC8BLKaDVfq9i9M/EJ8iMxV53TwroVauZ6hXtDzVV01nTzNzMJi/hVARcixPhr/2CxJht7CWXytIifn2i5q7Uiw/6slqJ3jFYHPHYFk/03neJ9XEizmxlnkVmFIENDdq5UYyjFZSUVfD5xQo6+q2r9au1DugtSUSlJfDqvyXgY9ZhOzLBPFrmZsaZ67hO5+gshZosggwDvGLM4y/nq1cFYJVWj9bGDpewJAIyDpHha0uGu0p88X4Pnf5KaL/JR5cbOVushGc9WABWaZzQGuOJzU7l1R+lE+o0gsdsE+c/PM7144XUoGHUMRhj4E72bN/G0f3+LCgHEyaWW54fg+k2OkYt1AwGEm8oJ2hhSYTZKgG4Z9qI1miPT/I+QlJ2k+2pJtSee9PgKicoOm7SWVfIx5ebKFcuU30JimPcK/jG7+FghB2RHuLm3zVFg7KY5jpu0FFfxKnbLdS2DzM6Of+tgKsxojW7YeefQUxCJId3+eBq0bM4eXfe+dmhNkarT5FXWsc3xYNMzGwyefWmBWANt3udMAbsJDYpjnf2++Nu0TFvnWFREfuVO5enWxkZnxW257LYR4Ypj88uV90rACdEkeM9gXp+miHryqGcJT84PdDISO2XlFY3crVqjMHxOaxCPL+3rBWAQ02DLLTdoryimmO32xgYW3sAatkvuIVijD9MToI//xZvZn4R7nsuoaeEmbY8se4vK5e1KtuFzkakjvWM2S7W/g5PNXHOS2v/nuy73YWMNeWJtX+zZl3yao0NaoMtAdlHiUrJ4kDAPN7mBawzrB4CGKs+Q0flVb4uHqSqQ4l3f7AArNb5oDEmkP1mGgc/SMZP3Yq6veouAXjWaIve4kjUnreJydhNnHkcd920iKxeENkTtNhYa1kYqOSzCxXcKGsR8zM9u2R7OmMEJock4TczdgViOzKJbnpepICe669iruMaRep0OjQhHDTlM9exJKDWdy0JwBobWwz2rvhnHCIqJkH4DjfTUmT3XZH5ysGZjpuUl5cL/t1DLg8VgDU2UZidEzj0o3Sydnrjq2mj8+qtZQHYSq1KJ64F8I1K4+g+PyL9bJlTbHflM8FMO9MTg9QMBYqLeTOMeRSXl2+ZAHy1RY3GaI+9Txj+Ga+SHOrLDg8VGs2S77yrjLSI8Z+5VcvHV5Tbfdf5GPQEZLxK7Bs/I92mmMDxW3z2WRE3itpEOuuNgsg3KwCrtM5obeJJ2J3M4f9IxZMF7IfHl2xn1ophpIZmq46rk1FE6lo4YJP3hAVgJ8zOgSS8/Q4p0S5kzd+k8FYJv/uyjNHpuQdHlKu1aL134huVyQdvRJMQrMJuto78r65w6nfnaFhc/G5R2S/BviaHIAlIApKAJCAJSAKSgCTw/BKQAvDzOzeyZ5LA4xCQAvDjUJPvSALPMYGnJQCbTCZsbW0JDg7GbDZTWlpKb+9yVOBzzOdxu6a2C0bjloydqx12TsqX4/eWhaEa5vpLGO61Mj58/3gOldaExi0FG9cgHFyN6AxrovrmZ5jrL2a6746oZ2blwkhLECr7SJx8wGxjZayqksm+vke+B1XnmYrBOw1bO7BRAoDvV+YmYLSOyb4WBtq7mZ1a+qpY752FwT0KW2pZtDYz2N7D9MS3F/UqES5632xsnHzFM7PDrQy09zA3YyMigG2i92MOjsXZphs9SppcmF+rsai0oHNHZ9BjMvUz0VlCf8lFxkcmmd5kaIzWYMIjZhd+3u6EU0NXeyuXyruZnPm2AwY7F/FMoItBPFPd0LEqwqygMrv64RG9i2BvZ8KdQaPoFytlahgGaqhpaOVyRY9I//ttUUQ7DzyCAonZFYanvQnn5X9cmLYy0VZI9/AU1UTgZpgiydTK7Zou8uruTvCs2IslKIUYf0five8ziSOtoh+KgFTUoIggHrj4+hOzKxy7qRaouUR11yzfVq3U44F3WCAxO8NxN09iP9dHzaUKGsqbUWSocYMTWIKJiPQjLckXo0ol0iGLMjcGE210DGuo6XchwNCJl6ZN8K3pmQfbYAKCvUhLcmG6qYq+kmIaCWbSLpDUJB9ctQNM1FymoV1NeY8HUTvCCI50gprL9DfXo+hgKwFzZv8EnILiSfI1Eei8QTJmRQAeqGGwo55LFT20LEcRPu6af17eswQm4xIUS5KvET/He8e9OD+zZEPNddxuHKNHieJfXzRGsA3C2z+A1GQ/3OxsUGZ+7YfAOWsfk22F1DZ1kNdgZXol+8DjgrAEYnQOIC3JGQ/zJP0Ft2kbVNNIEJFRfsRHuTJRc4m+hgYqetzRegQSuysc41A1izWXxdw3jtgIG/JS+p3oi7uD8dt+LyhRm20Mj04I2zMtWgk3t1Bc182NmqW9aDUCODqIHJcOBvoHqGy9O3ny5EArAzWXuNM2QEUPPGjY9r5RuATGEuAAbvoJGG6mo7OLosZBrFPrI4AdsPOPxD/nICl+OnbZdtMzukDnkjb5bdHZgdEDf/sx/Iw9nDl9nhu3S1G6uWL7Jq8ILMFpwgbC3TfefxisZ7K3bmnttd8THyzug1bq8AiMEPV42ikpzr8tk21FDLRWcrthjNYBJYLZHb+oYOE7tK15zNTdFnPStlq1EhnqQWhKKFHbQ3FmAM1gh/AdzS29wnesCI3u0dl4hyUJv+m+/vzUUD1TPXVcquim+tvKlzvmjFrjKfoQGusr/KaSOFop0711wu5rFsPoUXsLv6kaaxfjX4mgVp5TDtDYBqfhFbCNJD8Tbpb1GTyUkzTjwnc0NzeL94esSic9iMoOJyTKWfijgaY7YvzDq9ueKzqD0rcIQiKdxfhH7jRSc7mCjrFJepTVZRuEvXsQqUm+BHjZC9td3e0n25my9lMz4MLM1ALhplY6ujoFhymdN3pHxUe64Oc4S3/hbdp658XaCQn3IyXBW6ydgfpqKro9WHQOIHpXOLbjDaKvVd1z3FnePnR2bmL8of6ewncatBv8r994jxh/YW0HV5RFsEFxDMjAI/oNclI0JAeMUX7yLKW3yynumWRg8t4DE99pT7WbFPvuzaou8lc6Lmh54BMWRMzucNyMepGYXJSZMdHf9pFFCif88NEPk2hsEfteccuE8Bmeft5i39EMtAh+jXM+9BmCxB7m6zDNZM0lmlsnqejxwC8hlMiMALE/jjZUiHnuWx8I7RCFU0AMR95MIsplDnXeGXFY5suK7of7SpUGLFG4hyRy5L1dJMfY4qdvpuLLi+LAQPXiIi2P62fle5KAJCAJSAKSgCQgCUgCksAWE5AC8BYDldVJAs+YgBSAn/EEyOYlga0mIAXgrSa6XJ9KjXKfpkqluks0WdvaopIIcSmP80PudFOt1sUG9S0qdbCwHOW2pn1UyuNLqs3C8r8/6nBF/zXi/Yc7fqXuBRbX3g8q3lUUz+W+bXR36IbP+IFqGy4H9mAf4Y6q4v8x2VBAfzfMrg0bUgQqSxomv0Q802PQTZYwU/Y7BjtGGdzsuQKFsVqDWgXqZa7K3adKEOFqWffMwsLiPSlwxdyrFQ4qUdfdRYlIVOpcEO/dVbd4UJk7NWqNYkPr5mBhXlBdRI1K+a9qqW2lD3cVpX2VBrV6o/aXnxQNL/Vh6f017SqtKG0tIv6sGfyavi0umde8Mv8LIkpO/I0yZrVatH330JfHrbyzqEK9/MYSg8VVO9doVEs2u7CwFPkn6luua7VPKsFHLcxsXtif0s+VrqrUCrulNXgv/5XxL62L1fYfdX08x8+tjFst5v8+HRXrdYH5B/meZXYaxQY3qmbZfheUn8r8bZbJylyJeVbqVOZGsc5vbUnM8+KCsB1ldYr1sd5OH9jv5ToXl2xJWd9K/1fuNl4VgINsyVFd5MKtcv73VO26pav0TVkXS/b2oCJ8oLIOlJWlNKhwV967h5ciXoURGJ/MK/+Tg9d4EZrLv+V81ST3BFjaBoNrBodeieOtg8EMnP8NDddPcrIWGleSaigMlHY3afsPtKW7bGhpoxG+RjnpsjxPYv5WGa17RvEUCov5pTm4y70qflP0f4P9R+x39/F5YlZX/MI63yPYL/sT5RnR4sb+95HX0Kr/Xtvuxv5oaSRr+7bk84TvXBn/mjWgzN1Ge8aS7a+33aXPCIK/GhbnlXXyGGtHbD2PsG8o7BSWG+x7K31Wqf1QqSPZ/5Nsdr8ejm3hp3QUXOfjm3009n17GOzx9tSl8d+97y1xue++KeZ/ick9++aqz3jAvqNct6FsiYrvWGfnYt9Z7wvCXsEjNpP/yVHjO97Exd+coLixmyqF2UN9pTKf7jh5R5D1g6OkJLkTb99M7ddSAH4oOvmAJCAJSAKSgCQgCUgCksBTJyAF4KeOXDYoCTxRAg/XAZ5o87JySUAS2GoCUgDeaqKyvk0R0G8Dm3g8dqXjGGLPfNlvsdbn0d8FM2sFYK0tGq9XsA1KxivGHfVQPuMFf2aoZ4zhlyOT76YwypclAUnguxP4VgC2kEMu52+U8aFysfSTLhozmBPZlpjCOz/KxGX4FlO5H3K2cpLlq71Xe2DwjMUccZjDO/15I92Oxq//QMXlc1xohZb10cJPut+yfkngvgRsAWcCc/YSnp3ObksP9kPVXLuSS2ldF0rW8TVJNV4ejkYPMPuTsHsHcfFBRMzdZKKhlNOnG2joHRcpsB+aLF+JAHZLxHNbCkdfzyDOexb7gavcuFDEl1+UMbC47+cEGQAAIABJREFUeO+d3i8PQTkSSUASkAQkAUlAEpAEJIEXjIAUgF+wCZPdlQQeQkAKwNJEJIGXjMDTFoCDgoJQ0kGXlZXR17fu3sGXjK0czmMQMIajsk3EPS0JR387Fu58xERrmYjqnV17EaHOgi7oMBbfSFzdp1nozme44CtGh8axrk/F+BjdkK9IApLAoxJQ4lt1GEx6DEa9SFm7Ntv5Q2tZnIfFWaYmZ5iaml2Obn/oW0/kgWcmAGst4JJMaFwyb7+VjLu1hLn8v3Klboob63K9WgLicU5+nZ2hBrI9xyj+5nOKr92gYAC6Npn+/olAlZX+axMI2oljxE5+smcbyY6D9F//PTeKa/i6Yo7xmU3nDXju2Gpc49F67eR7h0LYGa2j+8IfqcjP43z9Bmmi7+r90j3gOhsDerMtutAc/KNS+bdURwJpprf4a84XNvF5wcBDMsY8d0hkhyQBSUASkAQkAUlAEpAEXnICUgB+ySdYDu9fjoAUgP/lplwO+GUn8LQEYBsbG3H3r5+fH0ajkZqaGgYHV/JVvuyU5fgemYDGHnQuGEN3YfaPwdluBIN2mukpkRH426KkYLQYWZweZba+hImueqwDrcxMzzG79mrNR25YPigJSAKPR8AR8CY6O1LcyesGKLe9PnKZ7oHxJvJv1lFU2Cwi2zZIEPvI1W3mwWcmAKu1YHDBzjcC//Q9pAWY2e02wuDEIn3Wu0eks+gxuBixVtYwmF9MZVsL9b199E/BBlerbgaHfFcS2DwBWw9sXANJ2nGAhEB7Yqxnqayo5E+XOxmbfPk2a5fo/XhnfJ/djjUEU8WFq0WU1LbTNQp3Xft9D1klDbwdAUmJhGWmEeDhibdpEfvea/Q2VXC7sp07XWO09k9vPt3+5mdV1iAJSAKSgCQgCUgCkoAkIAmsEpACsDQGSeDlIiAF4JdrPuVoJAFFkH0qIRg6nQ5FBHZ1dUWv19PR0cHY2JicAUlgAwIqcElH7x6PR7AHts5KKsn1ZRboZrr3DsO3bzHe3y9Eo6dizHLOJAFJYA0BF8CPxIOJpL0aiwegSMKPXKY6YKyOK7kV3Lhxh2Fg4pFf3toHTU5e+GW+RZSXiWQKyK9o4PP1Ibhb2+Tdtdl5gX8mGTHBvJ3siV67USy1IpF3UXE2n6Lj+bQCm732/EkOSdYtCWgMZhxiDhAa4M1u21o6Who4dqOF8Qcroi8kOI/oncKHhI9dxL4/j7MVQ9Q+Umi+SXjO0KwMYnKy2WYB5+luugqOUVVTy41mGF17DcYLSUd2WhKQBCQBSUASkAQkAUngZSQgBeDnaVYV6U5+M/o8zciL2BcpAL+Isyb7LAk8gMDTEoBVKhVqtVqIv8rPqakp5ufn5dxIAhsT0NmjNtiiNxrQ6pSksuuL8oFmmoWZCWZHRpifXUodK4skIAk8bQI6wCgOati7WDAA2u/ShYVpmJ9geNDK8PAESkzgs9oZNDoDNvZumG002DHKqHWC3uGnGI+sNYCNAw4WI252BlQbfupWCM0wPjjKaN+IOPiyNjv+d0Evn5UEngYBlVqD1uKMyWjASTPB1NTSuppfePm+mNBbHDE6uGGaG0Q7M8qAdZaJmUf5dKJ8ztFicnDA4uSASQO6hRlmRnuwjk8wMgVzj1LN05hQ2YYkIAlIApKAJCAJSAKSgCSwhoAUgKU5SAIvFwEpAL9c8ylHIwk8tQhgiVoSkAQkAUlAEpAEJAFJQBKQBCQBSUASkAQkAUlAEpAEJAFJ4OUgIAXgl2Me5SgkgRUCUgCWtiAJvGQEnlYE8EuGTQ5HEpAEJAFJQBKQBCQBSUASkAQkAUlAEpAEJAFJQBKQBCSBf1kCUgD+l516OfCXlIAUgF/SiZXD+tclIAXgf925lyOXBCQBSUASkAQkAUlAEpAEJAFJQBKQBCQBSUASkAQkAUngcQhIAfhxqMl3JIHnl4AUgJ/fuZE9kwQei8DTFICVe4CVP0pZWJCXmT3WhMmXJAFJQBKQBCQBSUASkAQkAUlAEpAEJAFJQBKQBCQBSUASeMYEpAD8jCdANi8JbDEBKQBvMVBZ3fNAQDHrxeehI8+kD09LANZoNGi1WsxmM8rvo6OjTE9PP5Mxy0YlAUlAEpAEJAFJQBKQBCQBSUASkAQkAUlAEpAEJAFJQBKQBB6fgBSAH5+dfFMSeB4JSAH4eZwV2SdJYBMEnpYArNfrMRgMuLq6ip/t7e2MjY1toufyVUlAEpAEJAFJQBKQBCQBSUASkAQkAUlAEpAEJAFJQBKQBCSBZ0FACsDPgrpsUxJ4cgSkAPzk2MqaJYFnQuBpCcBGo1FE//r7+6P8Xl1dzcDAwDMZs2xUEpAEJAFJQBKQBCQBSUASkAQkAUlAEpAEJAFJQBKQBCQBSeDxCUgB+PHZyTclgeeRgBSAn8dZkX2SBDZB4GkJwCaTCVtbW4KDg4UQXFpaSm9v7yZ6Ll+VBCQBSUASkAQkAUlAEpAEJAFJQBKQBCQBSUASkAQkAUlAEngWBKQA/CyoyzYlgSdHQArAT46trFkSeCYEpAD8TLDLRiUBSUASkAQkAUlAEpAEJAFJQBKQBCQBSUASkAQkAUlAEnhhCUgB+IWdOtlxSWBDAlIAloYhCbxkBKQA/JJNqByOJCAJSAKSgCQgCUgCkoAkIAlIApKAJCAJSAKSgCQgCUgCT5iAFICfMGBZvSTwlAlIAfgpA5fNSQJPmoAUgJ80YVn/80dgaStTqRbFz8WlH7JIApKAJCAJSAKSwL86AZUK1fIHA/nx4F/dGOT4JQFJQBKQBCQBSUASkAQeRkAKwA8jJP9dEnixCEgB+MWaL9lbSeChBJ6WAKzX6zEYDLi4uKD83tHRgdVqfWj/5AOSwNYSUIF7FA7u3mx37kcz2cfVih4GrdNb24ysTRKQBJRjFsoRC0lCEpAEJIEXgoCDXyTuUdn4zFTjOFpJQZOV5v6pF6LvspOSgCQgCUgCkoAkIAlIApLAsyAgBeBnQV22KQk8OQJSAH5ybGXNksAzIfC0BGC1Wo1GoxEisPL75OQks7Ozz2TML0KjKp0Jld4ODVOoF6eYnZllYW7+8bquUoPGhFpnQKvXolqYZnFunPnZeebnFjauU2MDGiM6gw61Vn3XM4uzEyzOjDI/Bwv3ef3xOvqE39LagN6MfXQOAaHhvOtcxXxvLb8/30Bb/8QTbnxrq1fmUm+yw6BZwMQkYxMzWKfmtrYRWZskIAm8dAS0BhM6kx1G1TS6hSlGJ2aYnHnMveWlo/MSDUijB50Js40OO6OWhWkrszOTWKfmmZl7CocytAbRvq1Rh0WvYmFmnOmpKazT88zNP4X2H3MqPeL2E7z3Z6SpbxNivczn15vIq+1nYhbu93HpMZuSr0kCkoAkIAlIApKAJCAJSAIvBQEpAL8U0ygHIQmsEpACsDQGSeAlI/C0BGCVklJPpRLir/Jzfn6ehRdKPXy6E6/zTMUQeBB7VTU2M1X0NnYwNjD8eJ3Q2YJjEmbPENwC3NFM3WGu6zpDXSOM9N0nCts+GrVzPO6Bbti52t/V7kzndaaazzI6BONjj9elZ/KWWyQqn2QObQ8iPcDAQtEJ6isrOFVnpW/8xRJPbT2C8Uk5RITDBHGUcrGkjUvl3c8Eq2xUEpAEXhwCziFJ+CQfIkZXj99UOScKOihtGnxxBiB7+mgEHPzAJ5msKF9eiXFhovE6XfXFXKoeoanvKUS0uoSCTwr7Yz3YEWhkvPEaTXWVXK4ZpXtk5tHG8AyesvFKxLLtVQ6l2rIjZJbai59TUVREfjv0jz+DDskmJQFJQBKQBCQBSUASkAQkgeecgBSAn/MJkt2TBL4jASkAf0dg8nFJ4Hkn8LQE4Oedw/PWP0PwYczx/4Wr+jrmyWs0l9Qy2N77eN00OIPHQRxCUvCP9UdnLWCm4TO66nvoa72PqOwQh8YlEfdgd+zdnAEzGrMdeicHZpq+YrLs9/R3wcgLoRvoARMOsdtxST/AO9smibfp4NpXp8gvrqNyBKwvWDC6c3AiYYd+QZb7GHs5z1/OVfH3S42PZx+rbymR3maMtra4+DhhMYINkwx3DjLcPYQSI72aKFtvAbMLHg4aPO0XGWzvZ6R/FOX78RcM5SaZydefCAElWt/sgpO9AR9HsPYOMdw1KOxLJmvfHHHvpFcIP/QLdhsKiRy/xIcnasgt7RM+0uJoL9a+STWFYXaMnu4RBofGxZqeRwPosTg5Ye/hhkU7hWFhQqz90eFxMTcyjnhzc7Olb7tHQfirHN0RyX/v9mW4+FMaCs7xtxu9lLY+QMncYO0NdQ3e7f8fpaO+KRB2iJ/tCebdeFvRfln+Vf5+o4/G3qcgQD9KHzd6xuwHDlHs3J9GVkYwDs1fMVh1k1M3BmjonRIcXqTEJ4+LQb4nCUgCkoAkIAlIApKAJCAJPCoBKQA/Kin5nCTwrAk82jVtUgB+1vMk25cEtpiAFIC3GOgWVffMBWCtGZXWgs6oQ6tTIoADMAbF4JiZgrrrNPMvlADsBASRcGgHO/59D4Ft59HUXeOzK00UNwwyMQfPcUbKDS3qyQjABsHJNyKKHe+ls81nEW86KPniOvnH82kCFJlIFJdtEJjNq8km3oib49ZHVyi+UiGeecw49S1aObKal4KArScEZZMe5877aVB/Lo/8L2+hHHF4zGMwLwWWrRjExgKwksohiNCUWHa+n06AthvX4SpOf1PC7fxGlHM+UxgBJ0IyMol/7QARdl24TDZy6+PLlBc3irUvAyS3Yoa2qI7HFYDtPCFwJ+lxbryfDvVn88j78paY3++09l5UAVhtAK0J+5g9eMVl8G70AN6TDZz7vyuU3ukWHOQhpy2yUVmNJCAJSAKSgCQgCUgCksBLQUAKwC/FNMpBSAKrBKQALI3hJSbwaKcgXjYAUgB+Pmd0SwVgrQXsozG5BeDs44xmupm5vkJGekYZG3yUu29tgTAsEam4HNiNtucsiy+QAGx0CMXebw/bs/05sN+VngsnaLxxjUv1YzQOvpjxhE9GAFYEnnCCElI49IscIv00eM100nD6PBVnLnG1Z5I7o8tffXvEiuiy7++05Ufps5z/8ATXj+dTAww8n0tK9upFIqCkrw0/RE6GD7/cC5WfXeTin84L++p4kcbxHPZ1QwG4YhqMcSRkp/1/9s7Dva7qSvu/25t01a567713y10uYHozBPgymWQmYQb+HJhJZhIySSBA6GDjKldJlq1m9d4lq/dydfv3nC3JuOEYbPrZz+MHl7P3PutdZYvz7rUWT//bduL1M1gWuzj+zgkunmmgdx3mCQBDPEX7d3HwxYdINE7gs9xN5Z8+4kpVC1fXYVFOAf7haNwcBiFZFCSFsjvZn7XhWqYG26npW2b0bueebzSkPsK+0nBeK4fWb+p7frEQmsnOlEAKIvWsDdcxNthDTe8y08s/Ago1OA/vmHx+8VgsWQE2pk6coLG5m4qRBdYccg7wD8fQ5TeREZARkBGQEZARkBGQEZAR+L4RkAng71sD8v4yAg8WAZkAfrB4yqvJCHzvCMgE8Peugju+wAMlgFGAQoVC6r+sVIDHDR4XHrcHj8dzDwD8uAngwJRtJD/0CjuiV9gT0MpHf6+k4nQLEy4Py/ci/j0g9F0/8l0QwAkhRvwW5nH3n2Wx6xx/r5nhct9m02eZAP6uVf7z2k8mgL81fd+RAO5ygmUbxTsKeen5PCK87Xjbp6j/x9+pqzjHpRkYU0SBpYR9Bwp48fl8/BWLqOYGaHjvbWovNYhnZn+c92m+Nay/14UVSlCqUCuVqFUKPG7pzHfidHlw3+3ce1AEsNhfLfZWK6X9neIdHC7p547vFZl721wZhMEnlh0vPU1RTgjp0xU01zXw38e7WVj94fYwvjfh5KdkBGQEZARkBGQEZARkBGQEZAQeHAIyAfzgsJRXkhH4ISAgE8A/BC3I7yAj8AAR+K4IYI1Gg06nIyAgAOn3ExMTrKysPEBJflpLPVgC+H6x+bESwFJJ40Bi8kspe/kwSe5WokY/45Nzo5xvnP5R96v9LgjgSM06+rY2FOZ5rOoZLnzQQFPdkCgDvS4TwPfrVPL8uyEgE8Dfmn3cmQB2QdA2iren8fLhWHQ2LWtjTuwdn3Cto5IjHSsMK+MxpT5CaZwvD0W70McH4DE6GHzvbVov1VM9LRPA35rSvsuFHxQB/F2+87eylwG1MZCIPU+Rk5fIE+GDTDU38t5b1QwtWeVKF98K5vKiMgIyAjICMgIyAjICMgIyAj9GBGQC+MeoNfmdZQS+GgGZAJatQ0bgJ4bAd0UAG41GvL29iY+Px2Qy0dTUxNTU1+oo9+NAXsq0VetFpq1K6cLtcOB2OvnqhBfFxvMqDUoceNzS8y60cY9iyvkdgcoqTNZqhlqGmJ+YQ6lSoFBshmKPEzxOXHYHHpfr5j2UGlBqUalVKFXKm7DzuGx4nOu4pQzge6pk+E0JYAWotCiUGlQa1ZfvLd7GA247HpcTl4TPXVOSvqHqFWZQp5NeVsjjr+zEq/8U9pN/4FgvXBm9y0GnUKDSGVGrlKjdNjwKJU6FTmQyaa5DKWnUjcvhwG6143S7ubX6qUKpRqnRodWo0alvPT4l+Z04HQ7W1x24PR5uU4VSLfDTadUYvtxYvLhfTBaJ+39NUcACO1yn+eupdt4+J3VIvWFI89VadJrb50sZ4Ljs2B0u1mzOzUk3l4AOWRmFipO4CqOxp4Qy/L+f0X+ukTYnzAffQwloyQbVWgxaFTr1zTa4kYXuwG5zYLM5hewSziikntMqDHopY0yJy6lArVagUkkPOHG5PKw7FEI3Oq30l26RWSbpwOFwCh1c9zXJ9jb316puwd8tNX62Y7U7scnlPG+2G7UOpUqNUeNB4XZjW/eg0KhQG7RIiG9pUsrmc9nXcDhd2F3cnNUn6VKtQ6NWC/1LhQe+HB6BvWT7VrsL16bvKzV6lBoterUStV8EJO5nZ0Eov9kJnZ9XUfXOeXqA8a2F3E7cTpuw4fVNHUpVDlRaAxqVCg12nE6n0PGNGYcKlRq19IwS8YzN4WRdEkAa0nurtGgkG1S7cTo82NbdaIxa1Fq1kH9LFLfTjtthxeb04Niavrm2WuFB7VnHpdDiUmrFXl+6gGShLpw2u7BbaeptlZM3fUevUaG/xfe3fNdml2T7iprLd/G90OxyETvKVHUkLp/jjaOdVHRtEcCxvHzYj6URM0ONBuLVZ3Av1fF25RRD6kRCdjxPumuR7PEG1PtzcScFMv/e2/TdSgDfzfek2OPe8Hu7fdP3N3UqxUtJN2qPDZXHiVOpw6NUo5WSSa/bkBuPx4lD8nm7Eyl6PaiEUpVWj0qjR+NZR+Fxi/0VShVSqPnShKVMWhf2NZuw/ZtijrAhBZItqzUaYcs32/5GHHM7N+K+0+W+Pe4rlGK+dFFOr5bO+1vPKhdul1PsL83/cn+FiLcqtQajVoXqlo1ddisuhw2bFPpvOWzu5Hu7CkL59dfwvS3fkeSWzqub9vd4RKxwOh3YpdB7F4VJ/im9j1YtnRu3Cu8W56bDLtmPQ6yztdSWX9+3790It9YECQ+RkpfNfxzUouxp5uLvP6N5doVOudz5N/zBTJ4mIyAjICMgIyAjICMgIyAj8FNDQCaAf2oaleX5uSMgE8A/dwuQ5f/JISATwA9WpQpjKOqQUrz8tfj7TLM00MdC/6D4SHtHrlWpRhddjiEoETPtOBf6mR4aRxl+4EsC2NHI6EQAVqcPfkFGtHr1xkvbRnGvDjLf1cvK+MTNH8K9k1D4ZWGJCsQnyOcmIR1TjdiGT7M872J1s6Lv3VH4hgSwSg++OeiDEgiMCkRnkjJyN4fHAYvt2Kd7mR66hnVp9cEqQlrNYIGwXRSWpPKvT4ewdOk8rW+9T+0ydN1lO7Xei7DcA0SGWohbrWFdZabfVEKsRU9KwNZrSrVOp5no6qX1VCPDC6tcu0UCrX8E5sQyMuLDKIkxijKY14dzGdYG6WvvpaaqhxmrndtUIfVwDMulKCWCAxmBN62u9fLDHJZIoL2f4OnT/PnEHQhgKYsyLJey1DD2pF5/8Y11VidhupUrbUOcunptkyC7lQBug4q/Mp2wj7noEkyV/8d8UyXnx2DcfA8EsCVR7L8/I5DiOL+b0bFNCfnrL/fQUDfAEmDVmMGcRHxyEDtKTKzPm5gdNRITYyLY4hbPj0yucanfRESoP6UZgSgUM1gXx2g9eZXerlGhA+vWTiEZGCIyBXaZEeab95/vxTnZxsnGazT0yV2Lr4MjEaBhOfhHxHEgbhXDygo1lasYYiOIP5BBkFrJliatc6NMt56ga2CcxmsIEvj6MPgK3ScnxHEgw4KPQfPlvzlWhe319/VxsnGMmaWNusHeCSUEJuZTGmMiNsQXfMIJCTCQGAKLI1NM9k9s2MnmSva5IdYGa2jsmaSqR/oXkPxC8t34MF8yaKWnb8O+Hc4vo68xIJzwvIMk+ntIp5Xa9hHOtUxsrKqX3juH5Gg/9seuMta1Qk31KvH704kpikPyQtPm/otDjUy3naR51EH75l0maW1p/2ivdRE7JvTJjJkKkNw36noYloLPNP1X2mg92ShsdubW6OcfJ/Dbkx5MWaL/zf+6PCbwq2oZ4ezWe986/y6+Z/APFbEjeP4S6pE7E8BTTR46z6yTGd+LRj3E26dmmDGEkfnkXvyGl9BWdBL8Ui7mkq8ggK/7XhCZEdL5ccOwjuFaHqSmspvW9jGh063K0QEJBYTnHSB2rRaLbZB+r2LwiSEzEMzXj49Z7NYJ2k420t0yKPB7UKdHcMZOwlOLhe6MrnkGTCWY/EKE/jaOXYlunGZldpTWkw309U2I/W+sfK3SmTAnbScmIZniGCMW0+Z5Laa7YHWAmbF+Lld2Mzi+IOS/0XXURl/MSWXExSeIc8PXIF072BoS3T3N3MgArScaGZiYF/uL+SqNsJngmBQOZgQSFSDF843h8biZbj3JaFcdjVL8vuWwkXwvKLFA7Bcb6gfmsH/ie4OsDV6+yffQekF4LrFxCWJ/i7f2y7deXxG+MtjTLmLF3NqtBvvln/WBsUL+7Ngggd9Nw7EozoGull5hP/NOF1t1ZO7oe14FZFhu9D3p6Zm7+96NGyr1YC4gNjOPw/8vnYCldiY//j8u9S1SvRkyvloS+V9kBGQEZARkBGQEZARkBGQEZAR+HgjIBPDPQ8+ylD8fBGQC+Oeja1nSnwkCMgH8YBWt9ElEHfcsAVFeRESMM1Nbw+SVOqSOcVt5ll/uKPXlNWDK/ze84wsJcJzCPl7HcHMfnuB9GwSwrgVvRQ/TS6HY8cXsq0ajlb6ESxlGsyg8I8xeucBCdztr61J/v02iwzcLhaWE0IQQ/MMl2kKPUmdC42vGPnwCa/N/M3PNycJtzMOd8Pj6BLBC74/SFIo2vBBTSAKWQANavWqTBFeL7+hqxwCO+V6mOltYnpzAtrqOx31PKcn3pDSFOQxNxuOUFUbzu+02+k9Vc+J/TtILjN1lBZ2XPymPvkpWWhJF9gqRBdahLcJigHC99KnfgEavxDd4ldn2Jhr+8hkNQzPUrzjEqkop69Q3iIDYdKIL95AV5keRrxOHQiIKpGNUjUblwEs3w3B7O5dO1NA9OsvA3ArSCm61Fo2XBa/IZALSitkWa2F/pIH1G4gGtc6EwS8Yr+UufMZP8+YNBLDIPvMKwDs6TczfGePH7nC9IM7sYn8NOvciXvY+6hrb+OJ8MxPzVuZWpNzOFOJyC3nk1XJCVmqh4g06fZ9g2P8g2csfoByr5mj9CoPqVJwph/jFLm9+VeLg9BtHqTpSSycwq9SCxhufuEws6cXsSvAjP3KLBJLIEAMm3RK+pglqT16i+kQtnQvrjLt9ILCMou2JvHw4BNeMlpluFZZgLwICFPhoR7k2s8LZVhWBZj/y4gLxCl7D7bpG7ZsfUV/ZTNM6LGu80Xhb8EsuIDQ1lwORBlIDtAI/p8jhVGNyjqG39vHFhWYqG/qYXLCyun67h96ToV1/SJJNi9HHhJefCYn+uIH6ucNSUiasFfu6lcWFNWwOBU50mHxNePkakSjTu86XsqjdVmxWab6UibqRjXhfQyKAUx4hPKOI14rtBNlWqDg+jzoigOi9sZjdCkwetbBP1saxtb9LQ307x64sMG9zs65QovEOwBAUQ0BaCdkJkeyPMGDQKTeJWw0qjwNvex8jA518caGF7uEZJhfW8UkrJyxzB+VJ3qSEeYPBDx9vLcFmWJtbYnl6cdOGNyS0Tfew0nWaqtYxTrTMi78z+oeR8uhrFCaHUE4FNbVXRYarbStFF/CNSiPlkdcojXCLZz4618qbp6TcYomFDhHyl+VE8WqxndHWRSpOzhOzN5bwnFC8naBXGYR9ua5dFvKfujLF+eZl8W6mSGntV8kN9VBsr2BMHU+/LodIvZVAnaQdAwZvt4gd/acv0PiXz6hfcdK5tmF7Sikz2SsAc2wm/mkl7Inyoixsw3cdIvdag941K3y38korJ6vbmJy3Xu9JKmK8VwA+8dnC9/dHGSkI1gnb34hOoDX5YvANxnu6CtfAnQng0YtztHw8ScZOF4YgG0eOzmE3mCh9JomV5lX63x0l/ZU8ospvIYCdeuH7/sn5hKblsSfRj9TgLRJPsmgDZsMcXtoxLn5ayeWLLXQuWJnd9L2okieFboqc54h3ttOpLWBNH06UwYpR8KAaTP52tNpF2t/9gqYLDVxZWGfyehWD+7J+Esp/Reqew0J3Qe5rdGoLQe9HlHEdjUKJQqHGK8CG2zpO+3vHuFrXweV5K4ubFwz0vkF4B0cTXbCH1MQECn1deGvcQn8e1CgUSrz1M6xOD4i439I2RN/sMqtON04pNht8MQZFk7L9IbKT4yj0caJXe4T+NjJdJTu5xlRfF7UfVNE1PM3Q1s8WKi3ElBGRlMNzhaEkBPsKvL07UH0jAAAgAElEQVQDvPGxmBiveIPuyk840gHdt5z7vun7vvS9cLO4CHFX35vqZqW7gsrWUU62LGyArveB6DJS0tJ4rjCMEB8p5hvwCTJj1Nu5dvoNWmrOcrQTRhdv15NKo0PvG0xQYjbRBbvJCfGiwMe5ee5tnFtatQ1v3Qy9V5u5dLyGnokFhhbWBCrekl8f2vQ922nGNAn0aXOINlqxaG/xvVPnafjr58L3ujZ9786WI9lsIhEpuRx85SAxqj50lX/gbPMMxzru97y4P1uVZ8sIyAjICMgIyAjICMgIyAjICPxQEJAJ4B+KJuT3kBF4MAjIBPCDwVFeRUbgB4OATAA/YFV4xaIMfwRLYiDRqTbmL11gurLyJuLiyx29UagCMJe8gDkxDe+5T1gfrWescxxCD24QwAFr+JpmsU93sjrRz+zwGLY16YN6NOasZMzpYXg6P2O99zJTIwtYVzZzkdTeoPVBZ9Sh0UsfYqPRh6fgW5KPavYirm+ZAFaH70UXVUpgjAo9s6y1NGJdmNv8kG1GqbZgSs3HGGhGO1vF6nAb4z1DONYlqvzBDI1/JH5FL7AtK4SXUq/RcuYKH//tosiYulvO5xYBnFu0jd2Bs/jZR1md7uNC0xAXmqTZMfiHJVD2bCZh6nHcFz7gXOMQn26SUDqzhZiyZ0nPTaM00YG9q5OBYzUMOlxcEySOH35hMWTtKyHSew3LbD3V55o5faYd6VO6zRyEX9ZDZGTFUZ6tZr2ti9HT9eJD/1bSkTk8iehtz5JlnqFw/TR/uaEEtNYvXMzPyY6iPEvFUkM7I+euMihyx6QP2r6ExCWQubuAIFs/PiMX+bBqkLMt0lf52wngiytFtFDMEzmTBHuGOPFJM13rESykHOL5OxHAhhDwy6IozYuD+Sqa28bp6Z/bVKqUiRtNSlEy255KxdR/GVvTRd6tGqJmRLFJAOfw8uE0LM4plBODXGpRMbFiomiXlBHqxDbRR8/VJRqrbaQ8nUlUng9LR/6X7poaTg/CamAOfpkH2ZltpCjGxeipeoZbB4T8K0hZcX4kFmaRXpaN78gFlrvr+KB6kI6RO7ASX8sUJdlCSCxKJmNXisgWvTn3/pbF3HZYHWJyZIArNX1cm1WzTDDJZamkbUsU82/JW755Adc6rA0xNtBPbU0/E4trIhvuvsrhbhHAWTt4bXcQmcEq5mYWmOhpZqz1Et1zbkYdXvhmPkR8Yjjbg3uZrK/n9FvV9Kysc02twzfrIHFZucJ2vefHGD5Rx/DyGsPi7f0w+YSSuaeAGIsb8/BFLjd08n7VkCB8dV5+BJhUeAWECTKrICOQZwuh/0wDDUdrhQ9IPail4bav4lydZWHZxszm5YsHRgAXZvHq7kCMnnVmpue51lrDcE8b3fOw7BWDX9bDZEc72R7cQ9UHlzj3WaN4N9cmAVyUFsXuoFlYHGRhYoBTdYM09UnaiSE6M1nEDq/RK7jPf8gnLfNc6NtIyZSyH30zD1KQHUp5torpyiaGq9vE2rPiSoEf4clJZO0uJGCpFf1QFR9WDVHVsZGCbAhJwi/rIMVZFspz1IycqmektlPM36DIITClVMSOfM8VIue/ggA+0UfzW52EPpuIPimI/hPzmNxWCne6aG21c/TTdXa/kkfOrQSwOhr8MtmTo6M40c3VtgmGr7N9UiZzNDl7Uyh5OAFdy1mmGy/zTvUgbZu+t0UA7wpeIMd7itWpfnr7BzhZO8TUgvS/IL6k7i4lbVs6wT2nmGut4a2qIbon7qmUxT/1ZokATtv3stBdknZCELXNXRv6W7HqUaoCyDy4neS0UEJ6T9Hf1MDfqgYZX5AoWogqfYrEor2UJDkJsI4xcOwyg+OzIva4MKPRBZG5r4TEpAAsM/X0N1zlxIkWRpesLEi+F72N4NRcfrHHQqR7gb6jNQzOLgr9bfi1dEHKhm1tlaWJBVbX7Zvk8mb5coMvOqM3IT46TDopgsSQtTeH0idzsFW8wcRXEMDShSG9tx/+xi99r3DT9/ru5Hu2VZxrN/seUssBg59o8RHio0enCRH6Ln48n+yyMGyn36D/LgSwlMErzrScOEqTHCw3ttJ3/IqQfVJchfElMDpB4BehmyVgpp6zp5s5L2UCSxcbNgng4rRIdgfN4VkcZHFigBN1gzRv+l5MVjLbnsnEa+QKrgsfijN7y/fubBzSvmGEJGaz85dPkeI1QVjH25ysG+Ojhk3i+59alfyAjICMgIyAjICMgIyAjICMgIzATxsBmQD+aetXlu7nh4BMAP/8dC5L/BNH4LsigA0GA15eXsTExCD1A25ra2Nm5p7ST39cGjBEQuBeLCnhROZrWKo6x9zFi6yqLbiMvhgsJpSuZZwzEtnph9MTid+uxzAnRaMbehvrYD0Tg0sowg5tEMB+cyLzcXXwEouDbaI8tG1VD4TiU/IwvoXbMU19jnukktGOMVbm71QMUyKMkzHGFxD40B40i5fgWyOAJYJRhz7tGUzJuwn06US12MJk5WWWp2dFJrQHLxQaC8bsJzHHJxOkb8M21sRoTT3WlbX7z2LctBhdQBSB216iNCOY5+P6aThbywd/v4REldzt0+0WAZxXWMK+oEmUUy30NFVztnGIsy3S7HAs0ens+tXTZIfZiBv4hNOXuvi/86Ogs2AOTWTbE4fJTbWQ5K6mp7KOEx80MmJ3MiUIYDM+Yckk7XuUogxfdkdOc/X4Bc5+eJ4+m5lV/3hSHnmW3BQvSgxX6TjfyKkPGkXW8pbHBMTnkfzIq5QFL7OPrR7AAwJ777Bk4g68SHGKkX2BndQeu8zxD+rE/DnxId2MJTmf5ENPsyN8iQPerfztH7UcqRhiiRTCb8kAPjUcS91qGk8+HkKs3ypN75+ie9mf/thDPLvjDhnAOoso5ZwVrWB7/ApVjWM0XU858xIf1NP37GbXvz5F1uoVgkfP8foRqQ+pc5MAzuXlwxn4zLXg6Kzi82YLg+sRPP5cLsmhK2j6T1F5foGPvlCy7Xd7yTkYDRWvM1BziaOdetxxO4nb/wt2h42Rq23n6N8vUV3du1kqVvIdM9E7DpJy4BH2e7cSvNAs5K9tHxdluL95Xpckm4XozBgSC+NEqeRbit/eHMukMujWa8yOj9LSNMLUgopVLMTkxpGQG41El22VG75jEHTbxPypsY35M8vr918Kd4sAzt7Fa/vCybbYmB9up+3KZerOVdK14GLEacYn6ykyCrJ5YacCZ3sdNX/8hKZZB134En/gRTILsygP7GSlvZEjf79E7+zKZol0M0b/aJIOPUNhZiD7vVppqm7gr/+oY87h+vL9pfLlKY9QXhrBa/ug7YOznP3zaZFhfrfs/QdGABfn8mp5GKb1a0L+2nOVXK1vpmsJlrwT8cl6kj2lobywQ0HLu0e58v5pmm2wHLKRAVySFs6+wEmme2rpbL7MyYYxGvulurdhxBWUiNiR6m4TsePP50c52iBdSdHhG5MpfLc0AfZZOjn3cQ2nP78qZF4QlzfMBGeWCN/dHTRBqbaVv71Xy8nKQZakuJKST8ojT1MQukCp4SqnPmyk8ky3mL9RJBvC8x8W77hHV0/a6iYB3OOBiN1sK4ng14e09Bxvoertq3g9WY5XVgZe/asE2kaJ8Gulug3+cd7Mw6+UULovhJVP/kx/zRXOjUrkfBj4JFEUayMzZImLDdfoHtqinqWM1DAKnjjIzhcfJnO6AkVvFa8f6aCud+NKzhYBXB48Q5ZuiO6mauqvtopS7RNiGTNxex8lbe9e4bumySb+9o86mnqnhHz3Wz9CIoDT971EedAk0a4+EfdrrnZyouEay1YtSpWfsN2s0mxhuyu9V/nbe3X0zsGyPpDiR5+laNd2EfdtvZc5+X4j7SNbZZq9UOsCSd73GNlF6eyKmma1q5FTfz9F5+QSA3YVpBwiIqeM18pNhK/0UPPXf1DbO0HdMmy2yv4aPw8Fiws925/bwcO/2yWqOcx+BQF806K+0ZD6CPtKw3mtHFrv0fduf7FI8XPHwX/fy87Hk+D0GwzfiQCWYo7Ogn9UKtueeIHsOB3J7mqaz9Rz8sOtEulS+rcP/jHpJJU/Skmqgd1R01R9VMGFI9X0r4MjbCMDuDQtnPLACaZ76uhsquFE4zWuCt8LJ66whF3/8pTwvVjJ986N8kXj1pWSO0Er7RtEUHwW214+TLp5hriBf3D8yhDvX/kJ/vz6NaxLflRGQEZARkBGQEZARkBGQEZARmALAZkAlm1BRuCnhYBMAP+09ClLIyPAd0UA63Q6QfxGREQgkcE9PT3Mz299GP4JKUIbCuZS/NMjCSv1YaX6PIsXL7HqlY8yLJ2QoijU1j7Waj9hecaHlfVkLAfKMSdbULT+gbW+eqavuVFGPLZBAKtrMdlqGG3uYG50HJfDicezUUbYmPELvDKewuKqQDlXw1BTD8szd6I2v0sCWKK8AjAXP4U5vQiv+c9xjtUw3jnO2pJ1M4tJCSoDioiHMcVkE51qh5kOpk6eZGVp6cservdpFvdNAGelsk91gZ7WRtFjd2phDatodKrGHBpP+uOvUBRrYJfjFKeqW/jvY91gKSQwvojnnysizW8Oa/UfudzQy9FmO+suzya5rRTlsTUROygtS+b5x8OYvXCcro8/4/JMAgsB2Rz43QES/abQXfojNY1jfNFsE3O3SvzemQCWcqUsBMZlUPzC82QGLJB47VNOXerjw+qNHtFuUQJagSokDU3mozxR4s1vy+yc/MMJLnzcRA8pmG8lgDvMXJ6JYseLu0mI1GE//g69CyYuBx7iqbI7EMAKFSilcp1gkMqf2lzYr5fglQhwFZGFD5Hx+CvsVNeRsnIrAZzBy4fjWa+vYOjoJ1TaCpkLLODF53JJMI6wfP5/uNgIR1riOfBKOduuE8D1HO0MwCtrD0UvPEfK8gWCBo/xzoVrVHXOb/bIluRXok7chTHzIX673U6R9zgnfn+c2vo+pELA13sIf237k2RTotZq0OjUotj0P/2hyePE7XJhszlwuxW4N+drdWpxVeCe5jud2OxO3G7PfRNgXCeAt/PaPn9iHYO0fP4+V9pHuDS2LmzYqTShDN1Bcm4OLz0dieHaVXrffYcroxqarWEUv3CYvPwYkq59Sn9zA++cv8b0sn2TWFeiMFnQZD5GYUEC/77dzkx1rcC/y+7czBIWdZq/ZwI4g1fL/VltvkDLZx9wacxKy7Qdh1R12xiBMnQnu/ck8dIzkYwd/ZjOz45QMwuzfpsEcLSKfaqLHLvYwttnOrHandgcUg6nmuC0UmH723xG2Ok4JeLGR5ekygIWQlPyKP7F86QbRwR+n1YOcaR26gbfVaIKzxa++3ypjhdzVznx38epPNZFDwlYios58Nv9BM9Vob/0J441r1PV69icfxcCeEAJyYfYnRPIfxYtUX+6gc8+bES54wUC8nayM8RNyFoLa+0fUNmm5fO2BB5+ZS9lByJxn/ovBi5X8UU3TKyohe/rNR40KjfrNucN/Zcli1aTsPswGYd+yW5XBb6TX0EAa6qJXb7EmyfaqGobZ83mZKO7gRJNyn78svYI301RjHDy98epbxsWpf1v7MX7td0XRAno9L3PU666iHHyMn8+0cbV/hnWbK6Nc1eKa5mPEp1TKPb3neoS+DcvWeixFPLM00Xs2xaKtep/6a29yNFmG6MLbhG3PZJHq/RoI3YQl5kr4r7vQifd771D3eA8tXNbBPBuXiuPJNHTQ++J33OheYTjvWzK/3Wk+pEQwEoNBBQSkVoozs04zZA4Nyuv3nruKVF6Rwn8du5K4IXHwxg5+jEdR77g8izM+28SwNEqylUXOHax9TbfC0nfRvpjv7vue//1RRcf14zcBVSZAP46Fic/KyMgIyAjICMgIyAjICMgI/DzREAmgH+eepel/uki8E+/Rf50RZclkxH4aSLwXRHAarUajUaD2WwW/52dncVq/eZUyw9WG6pA0OXgk5lIyO4YbPWnWb18kTX/gyhCcwlMMKK1dePqO8H8mIm5mWgsB0sxJ/ngrvsza71NzM2CMmqTAFZWYbJWMni1i7nRjTKfW8OQ9jKm9GcJ4iyq+RrxzPdPAEtlJyPx2/kwvvmFmFZaUSwOsTSzhsN+Q26lQg3eSWj9LPiFLOEYucrUieOsLC4i5eo8iHHfBHBmEvuooK2pgf862nm9z6b0bt4hcaJXZXGcSfQRPVXVzH990QlBZQQlFvHSc2kkGccZP/pHrrQMUzGIII+uD3UAeOVRsDuPZ/4lF3f950wff48zMznM+BbwzK/LiNMPsX76dSqbJ0TfxBvHnQlg6UN2FKFJOZT/5jEyw5XEzrfQNzJPy+gtqJoCpVqwpMe4KElY5MwbR7n4YSOdpOB1KwHcpqByIpDo8odIjg8kb/oswysGPraV8Fix4fYewCJT0UhgbBzh6SmE6BX4S9VrbxhSCevA5FLi1mrwnbyVAE7n5cOxrNScpP/jD6mijKXQYl56Lpd43SALFW9Q2aTiaGcKD71STtl1AriJo51RBBTuZO9vHiPRPkDQbAdXh1cZmrmFGvKLRRWUQEn8IkHOQSreOMqV2h6RYfqg7O9B2PB3vsZ1Angbr+0zEL7cQ/X/fUhd3wQNq5tZiFKPZ1MUltBQcrL80S6PM99ylZEFC1PEC9sr3p4obG95fIyrQ6us2W8wfo0RApMJjzBTmrDAYEW1wL/d7kTKYRfjeyeAk3m1XM901Xkhf+MqdG8dVxozeEUTFxco5F/uamWms5PhVXAFbRLAkYjM/I/PtfKnrf7Cm6IFpWwTPcZ3+I2J2CH1KJYuaEi+G5VZIPBLD7ARM9dMx8gSHdduOSelPsWBKWTH2sgJm6Xi9SNUHe+m05hLaGkRz/xrGebR06yffoMvOj1I1bVvHHfMAB6UyMdH2JNt4dX8eWor6vnowwbWUh7FN6uYp7bpCVzuZOBzyRYMVE2l8PB/SL4XBadfFwTwkU6YWJb60xsJTU4iPDmeYB34SOHghuEXm01QQi4JixU4Br+CAFaeI3rhIq8f7aCy/eZzj4RyvNPLeW2fnhz9ONV//pDa5n4a18B6nynAGwTwYaEX7Vg1b3zRScvgDRfVlBs4RWaXiv1DFrupevND6uYCueq1jcNPp7G/2MzE0T/RXl3N6SGYvLEoh0Ij4n5kSh7P/CqXMFcv85/9iUtds5wbVQq/8AlPpTQrg9QwHWGafhaXrAxOb/ie27GObbKTqfFRWsfWWLxr/9ofEQEcWEZkWoEo/R/u6mXiyB+p7pjizC22iyZY4LftQC7P/SqP1bPvMH7qQyqGYMJrkwCO9Aj93dH3UstIeeQ/he/t9VQI/X5UfesmN1qrTAB/52eQvKGMgIyAjICMgIyAjICMgIzAjw4BmQD+0alMfmEZgbsiIBPAsoHICPzEEPiuCOCfGGx3EUcq/JqEd3YWgQfzcbUew9FUwVrI83gC8jDr5zG6+9CuNzIzqGFi0ELgwWy8403Yq95lra+NxWVQxfxYCeAIUfYxYN9uArYVYHI70brdeL6yMalEtw2x0l3HzKmTLD/gDGBL6UuUZgbxfPwgV89IJaCrRQnou+WeXy8B/Y0J4AJeei6OOO04A++/RX3HKFWT4LwJA19QpJJdXsKj/7kXY/vH2M79jaOzpUz6FPPS4Txi1X0snn6dC/dMAI+Kkp+Rqfk88mo5OakhRLscKKWsxa/EXyKehjj7h+NUf9JEFyl430YAWzk3aoKkQ6QkxfKfSYNM2fT8vjeWg3la/qXEwek3jlJ1pJZOFMwpvVGpQ8goL2fbC0+S7uUh3ui5qTetQqlC+qUaq2S550ERwO2CFA4t2ybkTzCoCHO5NoiTO8ovsUVDzI60c+73x6hv6KPrvgjgjexqpUopfm386Z8Mj+Qbblwuj/ARzzeY73a7Rfavx3Mzxhu7f82OwNcJ4BJRejlotkeQs1eHpwU5fnd+LR6dMY1HX9vH9oPpRLuceLk9uL7yFaSey0M0f3FR2F+n3Sl6pYrxvRPAcbxaDqOnN8jpDvgyO/kuKvXd7AFc8rUJYCkqbfTffvS1cjKi/QV+kvq+2nev4Vjv5+wfjlFzZoCuwG1ElRSK2GEcPsnC/RLA79czFViCMSmDXzzji+/iMI3/c5z2a150k8xDEgF8IBqFVH5dEMAKplb9UKqDKXjyUUoe20+ml5tw/R18XwGqoQpG274pAbyP1/b5ku81ScN7f+fK1W6qZ+CufOg/88XrGcD3QgCXif0j1npoeO8tLk8GUK2QCOB49hUaGPjgLVqraqmagpmN9sCbQwOKFMIS80Tcj9YN4Dn9BpUt0xzv3nrEBwJLSM/P5xfP5BAf7C16iStQ4rItsdr6Ka0N1bxbPcHAlBWX5Pt3lO3HRgDn8fLhOILXe8W5Wds7Q/Ut3L9UXUQ6Nwsf2cajr+5FXfMXls+9w9EuGNF+WwRwMMEJWWx76TnSfWaI6XtPlID+oHajbLk8ZARkBGQEZARkBGQEZARkBGQEfu4IyATwz90CZPl/agj802+ZPzWBZXlkBH7qCMgE8IPWsNQHNAJTWgn+ew6gGjgFfRWsR+/FpY9DNTSGVjOPPnqNpRE1cz16AndF4RXhYeXMZ6z0dbFiB3Xcj58A9i9MRT16AfdkDyuL4HDcCWspK3gZ58I01tERHPatUrH3rxeVTzj6nKcoy4vkN0XLdJ++xBd/qhAk0/hdlr9/AljKAE4nyTTO5Bd/5HLzEKcHbskA1ljAO5/C3Tk898tsHLVHmPziH5ydyWbGL5+nf7ODOMMQttOvU/UNCeBEvyW8O8/RO7bGrUl0X4ovEfDLjLUNMzGwxAIphN6JAB7Ug28RsckJvPCEHqfbxLkrZsqylRy6TgBLGcTeeCKTiC/eTm6qH4UJGoaa+hntHhP9dbfycH2j0gnJ2kPy+mUs098OAWwZr0fTVUPLBIxIXONtQ6JNlllfmRfyT08vit7Q37wHsNSx15+ItCjicqKROp5K0eArh+gBPMH81DjtbWPMLKpYw5+ozGhiMiNFD2GpePtXDrcd1ieYGb8m5s+t2O4/e/kBEcBFZcF4d5xjZmhU4G+9o+9L1rDC7NC4wH/e7RY2IsbPnACO0UwI3+245uB6++zbDGEVt2tJYDc5amPekENCaRFP/7oMn7EKbPdNANcypQ/G6etPQrwOnW2ZaUlPaz4sEMnuXz1G4Z5kjNWvM9ZQy5FObwjJFL6fn2QgNQwGG/oYH54Set0yAUtiIaFppaQsV+AZ/qYEsJQBrCVbN07Vmx+LDOCrVlj/mvcdboX062UAawle6KHyTx9RPx9Ik5QB/Ew6B0p8mDj6R9ovVYm4P3FTBrBWxP3I1FwR90Odvcx8+iY13bNILeTFkDLsDcH4BwaSEGfBx6hFKqCg8IrF4BtBTqwDs3OUnrpKrraPcLlvGZvzTlczfmwEcCEvH04nwt3D5NH/pbp9itPXb4RsYqMNEfiVHcjh8C+zWT7zLmMnP+LMCEx+KxnAUvp6LGHJuez/90PEaQfxvvInzlyd4kjrTcz+/f/A8oNe4RtcJvpByyO/nIyAjICMgIyAjICMgIyAjMCDREAmgB8kmvJaMgLfPwIyAfz960B+AxmBB4qATAA/UDgBqQSmH8ak3Zi3PY9+phrN1EWckUnY3V5YL/WjMqoxlkZjm1ay1u/AkmfC4LfKnJQB298vSBxN/I+VAJY+Osfit7Mcn5wUNAPvYB+oZnpwhfUV5/33KP066jIFQewBSkoS+d0hE5PnL3L5T5/SbIO+OxJSG4vfFwHsn4slLp9nni0jzbKEp/Gv1NZ180X9CqtOD3aRlalC7R2OMXYXJSVxPLvPl2sXT9P86TEa52JZsWRx4LeHSPKfxXTlTS41jPD51TVcqPGotRh9zIQm5ZK65xcU+M1RYj/NX0618/Y5qQR0HKFJ2ez9zUPEG0YwX32LyoZxTl1dwX4DCXNnGA3XsxClDNqQlVqoeINTbVbO9W98CA9NTGLvbzLwNfgz1wBZKW7yc9Y3M4Cb6CQIr5xitr18mHzLHLmuWt599zLHTrUxJ2XXqrQSwMQX7Cf/0C8pUdYRu/igCOAWjnbGElBYxt7fHMQyeBRV40d8Ub9Mw8C6kH+rh/LXMaN7f1bK0wsluTSN7H3pBIlIcJfhtsHKAONDfVyq6mF0Ws0yoaTsTCdzVwqSJ0krfuVwWWF1gJHeXjF/fGFNEG33xYHdFwEcidaYSPlvDpKb7y9sr6/hqrD9mVXX1+vP6hMJiQ+xd1sM/3HAQO/np6h+65jw3aG7MPQGv1ASH/4PCtPCOaCvpuFKA3/8pJlluwuHUoXO25+guCwy9r1IQZCVEkcFH5xt5c2tMs1SeeWURygr/q4zgKVM/DiiMvMp/7eDRLk7BH5n6mc517oqsLv7xQTpqkAsiUXF7P/tIUIXavCqfZPPG9eo7LbhRIVSZxCxIyZvr4gdxYpaYhbOiRLUZ4bUqNMfZ3dWAK/kznDldD0f/eOyqJZw+90J6WpDEKUvPkveziwsjb9normBz9r8MefsZttLh8nTdRG9WMvf37nM+Zo+4fs2tQ503qTtfJKC/YcF9sbxr0MAq8X5asoqJzh/Fy/nLBHn6OfEn87Q0DEmyodLPr41FCo1GoMZvU6HQQpfznXc9hVW1l1YbyxJfsOcuxPAWhRKA175h4jLy+Xl3CVM1zo5/qcztC350e+fyxNPbWNvWRTu+r8wUF8pYs/wnFO8lwcVCrVRxP2ErBye2eeDcbaTlg8+5OrQAk13K0shvaNfHr7RBTx3uITCGCfapn9wqbaVt6qmWbXdKbJ9QwJY+N7DlG+L5j8OGuj57N587/Y4FSmqgRz8973sfDwJTr/BcM1Z0c5g9EajUqrBL5ew5AKeeW4bCYZruBv+SnX9EMfqV4TtO7bOTZ8YjHG72Lktiuf2+9Hzxec0HztF4xwsB1mfkqIAACAASURBVHwLGcAKyWaziE7P48l/KyHU1sHKF3+gsmuRc3erHH3vh4b8pIyAjICMgIyAjICMgIzAN0BAvpz1DUCTp3yLCMgE8LcIrry0jMD3gIBMAH8PoMtbygh8mwjIBPCDRlcJaNHHlWPK/w3eriFMtg48hjXWV2aYru/GbYjBmP8kao8T9eoU5pB11EwxcaGSxaFh8bH4x0sA60XeoiHjCUwpZQR4daGab2a6uo7l6VnxMfe+CKqvoy61LxjzyNqWy7P/mou6o4LZI3/m7DA03FZa8suF74sA1vriHRxH0eMvkZcRQoamjr7KK5z6+2UG7U7GkezDF9+IFNIffoKiODXbvbo4e7aOj483smA3oQ5KJO/ZfyU33kCu/Sy1F67y0eftLOCL2yeMtPJdZOZnkxUTSbith4DJ07x5QiKApXQpI+bwZBIeOkxBko6d/h1cPV7HmQ/rRQnbmbvidzcCWHpvae14Eg4+RnJMFKlaiAlbIyRw4c4EsPc1clfO86dPW/j4Qt8GASsRbJHF7Cgt5Bf7CwlZrEEx/KAI4Msc7TThid9OwsHn2B48Sqa6jVPvXObypT4kenzl69jP135WYpn0eAeY8Qn0FldBbml/esuKbnCuYltbZXZmBatdgVOabzFjtngjeZJEeX3l8LjBtYp1dYU5ab7DdR/Zy5u73BcBbECt8xe2l1GYzi7/DlbbGzn598v0zK0K/O95mEIhbBfbd2Tyq6cSWb70MQPH3uHsCLTcxYi1PsGE7/oVBXkJPJUwzFDVZT578wwDNiezBm8iix8nLa+M7RmRxCqH8J+o4J2KHwIBLKFjwjc2U9hucbybnX4dVH9Sy7kjTQI7iUT96iH1KjURlllC3jO/ItdnXMSOj4+0ceriMIv4YoxKJF2KHekpZMdEEDhbjWdogwC+OKbDp/AFdmb48XLyCDUna++JAC7YnUNk99tMtTTy7hUtpsztGwSwu5Go6Sr+59MWKupHhO+7/WIhqpiHdxZweHcW/pMVzHd/HQI4QPRJzn1yD4WPFpI6dx5nTy3vn+ilY3gRKdH2xjxYrZcfQWk7iYmOJjkAVAvdrI000DCwTPutfZU3gb07ARyCUhVN8Yv7yd8eR+r8eSH3+8d7GVpUsqb1If+RX1CwezeZ2jqcfVdE7GkbmhWx14UZjT6ItIefIDc/ke2mLia6rvLup1cYmV1l8Ub2+k6K1kThFZRC+YuPkJdoIKT7HzQ0fAsEsCkMwnayY0cWv3oqgaVN35OybFvvfoDc8tb3SABLMUfjg19kCkWPv0xukpfAr+XUZU6/e0VgNyUioQ+WuCzSH36cokgHO0ydfH6iliMVLSw6QBv2LRDAaiNE7SUpJ5tfP+6PfqSVxj9/QOPEMs0/62bx9xzJ5QdlBGQEZARkBGQEZARkBGQEfgYIyATwz0DJsog/KwRkAvhnpW5Z2J8DAt8VAaxQKFAqlWi1WqTf22w2XK5vNx/v+9SfNmov+ozf4G924Kefwrl0hdWJFiY6RrHrMtGl/hKfAB2+3kvoFUO4l3oZvVTPwti4yFLU3mcGsNIrFLU5Cq0WNBqJigpHF5qIOT8L9WoHDH7B0qyb1UUn2GZxri2wtrSCy7GRZ6byDkflHYFWBxq1RAyGo49MwpyXhWqhAc/gSZbmYG3JAbYZHKuLWKX5zg2dqkLL0IUXYYn3waBexdbVjG1x4XYCWMqCtM1i35zvdt29y+jX06n03hEkFJWy59dPELlyhYC2d/j08jyV7cviXe5kgfdFAEs5at7+RBQ8SnpeBmUZBjyD/YyeqWXU4WQCiajxwTcwhNTiVPyYRj1QxbmGAU42XhPiGfzCiSh8gbzsGA6kLzLR2UfDuQ5B4ri8AkjIjScsNhJvk4Vgaw+hcxf480mJAO4X87W+ofik7iY7O469Bb6st3UzdakFqcLobd/vbYuwNsPg1AoTIgNtow/p7RnAG8hrfSLwSX2M3Lw0Hiq2EBmwhI9qfJMAlkpA+6BMzCH14OOUhtvZaR7gZN0olzs2GXeTPwQnkRQbR0lSLMHLV1COV/L6kU4qupwQWEbR9nRePhzLSs1J+j/+kCrKWAot5qXnconXDbJQ8QaVTSrR7/ehV8opOxgNUh/SmkqRXbZoThfy78gPpCRJx9SFq0x0DQn5byaAPUJ26/I8Q1MrLKz+Mwbm61nfj/Lp+yKAQaHW4pu6h5jMHPbm++K/OsPUxUbGltcE/jcNp1XgPzm7yODUquhhfH1ofcEnjYziQg4+tpOg+Vr0g+eoHYXeTSN2ry/hWBpnan6VsfkN3amNAfikPkp2YQZP79XjHuin52gtI3Yns3ojEenFhMWmEOTvQ4hjgND587xb0fYDyADeSCfU+Ufik7aH/Jxoygt8WKhrY6quQ2B3GwG8voB703enFjbK0fpEZBFR+Dzbs0widtSf66C9YZRFfNAHh5CQF09gcChmUyAhi5fRXqsUBHDVuIGgbS+zPd2Xw7EDXDp55Z4I4MI9ecT1v8dkawNvV9txR+aRcuBxtlumyNQMcqJ2hOb+zTc3B0NIElnxcRTFhWOZO8/CwGVeP9JBXe9GP9WokidJeeQ1yk2tJLpaOVo7StuwVJhdGhIBHEFynh+J6VpWmy4y1NrK+Y7F6/q/0b70vsFEb3uO9LQ0isJBN3OVtd6zHLs6TWXX1po3m6QggMtfoNzYhN9yB0frRhmc3IoawSiVEaSX+BAZ4WS1+SI9rd2c7VhkfnXj3AzPf5i4/J2UZRoJds8zJsX9yVmhP6dEAGv9RNyPCNWi7K+io6WDI7WjLK5J9qtA6x+Ol28goT4avHXSpZsbhw86oxT/47B423B2VNDeMSD2X3e4RU91r+BYfPwtWAygly5AEUHa9gwKHs6ApqMstV0SPjQ2+899L7O4iIOP7yBwbtP3RmBTTdzJ91RaPV5BMfj4+hJoBI3SAkSS91AWGUVhYv/pzmax/8z8ClhnGJteZmRmo0a2wS+EiMJHyMpJYVumAVtH18a5eSMBHBYu8DPbhgV+J+uGOd8qZc9LVeMfNAGsRWXww6/4CTLzUngxfYal1iY+ffMsvYtrbJzW8pARkBGQEZARkBGQEZARkBGQEZARkAlg2QZkBH5aCMgE8E9Ln7I0MgJ8VwSwWq0W5K+Pjw8ajYbp6WmsVutPVgPq0O1ok18iOMoPS6ALa+dfWOq7wPSonXVNOorwRwlJiiU8MQDlXDXrY7UMNbSzODEjMmR190kA6+IexpDyHAFSq1mzFLq1KDU6lCYjCql0rH0Jl9OD274GMzWsjjQx1jHA2uLGx259wuMYk5/E3wJe3tKHaA1KrR6V0QCuNbAtIfH37vVFmLnM8nALo+392FY3dKrQeKE0BaNPOIR3VCYBASp0OsXtJaDtc2L/xcFWsb/dutUl9kGYxsZ7h2aUkfnkbykOnKREdYn3P2jg9LnujZLEd9jmfglgqfSo1mgmJCmX9P0vkBNlIcdrFbfCc72UpcqxgGGhmYbmFt6vaOPa7ApLaxt1qZUqHzSmPNJL8jj0L/lEmjT4Lq/jQoXTvopj+AKji3ZqVduJ083xiPEKfz3dcZ0AVqg0qPTeWJLyiS59jLIYH8pClSIL77YystOtMFrNW+f6OdEgIXJ3Alih8kelzyZ7VxGHflVKov+iINJOv3GUqiN1dKJi0S8OffROynemcPhgLB6rQ/wSw7UE64OMLnjTOhtLrq6ZeE/dAyWAJ20GVHovIgoOElewlz0RKpL9NuS/6XqBxyVkv9ZdL+RvGfxnNVgfhE3+wNe4TwIYhULYnndIHFGlj5KXmsDuMCUGreKm8rwCheVRGL3EmSvtAn/HjX1MFSpQGbCklBC96zB7E4zsjvIg8WTrm0Zsm+xgqf0Y5xqH+EyqASvFHaUJlT6HpIJ8Hv11MQkWI/4Lqzg9HpwuG9qFdqYWrZxdyyRIOcchUy0fn2//wRDAEoEu4ReUVkp06aPsiDRQFKwU/XNv893JRuzDNbx1tp+zUqNl6eKNNgytMY/SR/I59Ms8/FZsmNbsG7Fj+RqOkYt0rVuoVe5gp6GVHHfdAyKAL/N29SwTygTh+4/vS+Dh7eF41hx4bJtv7pwF6yB9C0H0zEWyzXgF01LjnQngSBt5Fqu4lLFu37qmI2WBalnsPspU2zHOd6zQMmJl2erC4bq9rsStBLD3UjvukRo+vjzCmZbJOzqiIID3/z/KI9ZINq+zuObA5tjaXwMeJXOtHzLScZ4L7ct0j9tYXnfhcm/srzX64BUUScb+58nKzCLXew1v9Q0loN0uDEstjA9Icb+Vlr4pQf5K8xVKJf65TxCbu5NDad4kBkoXt24cKjwOq9Bhf0cjX1wZon98Wewvba/WGYnb8zJp+TvYFgGhXhJeGgxeUulvPawt4lpfRbrn4liQfK+aM1c6vtr3UkuJ3in5nuF235voYKnjGGcbh/h80/cMvsHE7fl/ZGZli/399Bv6MpoNGLy0sLaAc90q9nfO9or9P63q5oOqjcsPSqlkt8mX8PRiMva/QHaoSZybG+fWZusE+yz6xSYu1bUK/GaW1lnePFsePAHsh947grxnn6MwL4pSZzWd9Q384ZMWZlZs13ta/8Ajuvx6MgIyAjICMgIyAjICMgIyAjIC3zoCMgH8rUMsbyAj8J0iIBPA3ync8mYyAt8+At8VAayT+vAZDISFhaHX6+nv72dh4c5ZON++1N/+DkpzHKrAPMwWM15msI9Vsj7VzcoSOJQhYE7DJzQIv1BfWOrBMd/P3NgU1qWNbBi1JQNtRBleigF09j5mx6ZYW5A6fH45NCEF6EJz8aIH5dogc2OTrK9sELCaoBy04dvE3gYpEfarhntd7L8+OyT2t69tZJKJtcOKxHy9VIv2q4ZEBi91Y50ZEfs71r/MolSoDSgD89FbYvG1GNDo7lDQ1rkMyz2sTUnzp3Da79Kc9xuqzTskg+D0x9le6M/+Qg/tX5yk5eJl6setjC3fvp/0IT04fSeRYUEk08X42AgX2yaxXicipCzfAIIzdhEToBXPdA5cE8/cOEyWSLFOXJg/SVIJ0htPUCnzdrabrv5hKtunWNsiScQC0of/YIJjY0jfmUSo2YD/5sJu+yrWkUYmF610kEKQzkaecZjarklqe27O79VbYvCKKyQ90pessK9Q4tIIzHVxoXWSpgHJvoKxRESRvjMZb9swdF2ga8LBl0tLxhRMWFIM6TuSCTZa8XHO0HWxjf7WISQEVrX+4B1LSkoUBbkRGBUbEonhlDK/Rri2oKZrNoAY3TihqlEutE7QNekG7zii40IozLNgG+hgprmJAWKxmmMozI3Eop7F2nWRvmsK2iaDSdueTGyKH3RfZHagj/YpWNwwYUxR2fjFZpMXYSDaX3u79UgllOe6mbvWJ3Q3PL3hez/roVBAcAa+YdHsTAGv1Wm6L7YxOrcidHuv5dvVJn+8YguIi44gN8KAUXtrNiNgnRX4t/aOCvyddyLxAmOFDWdG+pARerMNOxbGsI420jY4Td3AVpampOdgAqOiSNuRRJi/l8gbFa7nsgtbn1lYodEahbfSRq5xmObeCWq6pjfUrvMW8sfGBLArGea7Bui60CZkv5frAVIWY3D6DmJ8pe6n3TT1XPv/7N2JV1VXgv79L9O9TJd5BpFZBgERxTlqMNFEK7MmVaa7qrr7rarVyZ+TVHVXd3VX/aqTSsWkMmoS51kUQZBRAZnneZ7hXecoKoqJAyDCc9ZyyYpn2Puz99mH3Ofufe6c+1bHMmZpGuNCtGuXuc/pIuPemz6/1zkwBlvkWlKWuZMY9IB7t7uKsdabx9+ZJetu1j8yNdq8P33twOP2rdfCYG0u1YPulJJAoksTkfY3x7Yb3Rbco9YQFezKat82Kkuqyb9Sbc6Yv/9rWsYYYCNyzSrCY8Pwbb9CX0Ml2ZV9dI4b934UqcnLSE0Kwtjz9p032gmDdVR1uHGj04sVLrW4jN5s+6l77/YMYL8GkpwbuFrVQWPH9BJ0VmTRWp6NMdxOe5fsPTeuk4sN78g0goOCWO4FzsPN0FVNflUH1+p7ZrzNzQB4x34yfWsJo5Gr1Z2099z5UtLk5AQd107TeKMAY+LpTEOGo7O72QfCI2PMpadtdw89E2NmH2ytq+RMcTP17Xd9BcnOHlvUGgIiEsx7Jtjj/gXkJ0YHzT5fX32D7MpeOvrufC3A+IKXcd1l0QnE+RgB7I+MZFP3XlmdWY6Z770os0/MfO/VMViXN+3es7h53az38giz3m4/tv59X5PpkF3aeN/9YXx5xLw/gmxmPaZtgx3mcUXl9Wa/H7trxZCpey/SC+K4Rn7Z/ee++94z9jlT1HLfvXf7el4JuIcm8+rraaSFOcClw1zJK+Gromb6pj2vl/QTQ5WXgAQkIAEJSEACEpAACoDVCSSwuAQUAC+u9lRtJDBvM4BdXV2x2WxER0fj5uZGfn4+LS0/8iLWZ75t7G6lDndV5O4lTo1I4t4R9cf+fdq/TZ3znnP81Pl/yvRJjp+xfMYFZ6jnTOV44PE/VeiH+He7QOyIZ9NbW3j5d9vwvPIp/ZcP8/H5VvJqHhD62dnd1TyTzMz/E/tMO8eDyvmAcxtyRhj3I5sRxt3ZY6bz3LR/uAf3neOnX3fSTP2mB392xkTP+7fJybv2e8A+D6zP1PXvOe72Oe/+71Nluvca9xo8Xv0fokct8l3ucZvWro9S9YftAw++B6Y68IP78Ez980nvnQf1wYer+733z31jx33jwuzduzdL+GPuN0eNGceOhxnz7iZ44P4P2+5TJ7tT/9sBsP0plnefMWcnny2eabbuzO1+fwvdP0bcP57dOWraO4AbLvCHQ6VcnXFlgJ+4/kOM/dOWPL9dhIcdsx7mmfQw/XWW772HqPf0Us1w/Yc6x8zlnp1771YJY1/Aa+VW3s+0YwW1nPjDIXKKayiZ5P7VDB6GWvtIQAISkIAEJCABCUhgkQooAF6kDatqLVmBh/scecnyqOISePYE5msG8NILgJ+9vrB4S+wK+BCybjNRL7xIplcbMaOVnD99hJzCcox8oU+vf128za+aSUACz4TAnQD4JMu7zvDBwRJzhYT52qYFwPXn+fBQqZaGny/8hXId5wBwjyT1uY2kZSQRN3SW8epcvj9cybX6XnMlgKlFwRdKkVUOCUhAAhKQgAQkIAEJPE0BBcBPU1/XlsDsCygAnn1TnVECT1VAAfBT5dfF51MgbA120dv5dWY8L0Q70pH1J/IvZ/FV4SjNvQ+7uO18FljXkoAEJLB0BBQAL522Xqg1dfBdiVPYdl7fGc0L6TYaj/8vxZfOcrwCGmdeOXyhVkXlkoAEJCABCUhAAhKQwLwIKACeF2ZdRALzJqAAeN6odSEJzI+AAuD5cdZVFoCAqy92tiDStrzEqpVxrBo4QltFLv9zsp669lsvjl0AxVQRJCABCSxFAQXAS7HVF1adfeO3ErrxXZ7zrWSlYxFHz1whp6iGJuP19aMLq6wqjQQkIAEJSEACEpCABBaCgALghdAKKoMEZk9AAfDsWepMElgQAvMVADs7O5vv/g0LC8PFxYXr16/T0dGxIAxUiKUkYIfXyhdYFpPINts1Rttu8GVWDU2dg0sJQXWVgAQksOAEAhI3s3zD66TZ5RHUd5UvsmrmdQnm0NW7iFi9jdXk4tRWZD4bbjT1LjgnFWjuBPxXrCd8w+vEDV0ioPMCRwq7KK4fmLsL6swSkIAEJCABCUhAAhJ4xgUUAD/jDajiS+AeAQXA6hISWGQC8xUAOzo64uTkhM1mw/jZCH+HhjTrcpF1p2eiOo5uPlhdXPFyGGBydIi2niFGxiaeibKrkBKQgAQWq4DF1ROrhx/udv1YxvvMsbl/aGzeqmt198HZ5oU7fdiN9pvXHxrRG1/nrQEWwIWcXD1w9vDDZaIXy1g3nf1j9A/r94MF0DQqggQkIAEJSEACEpDAAhVQALxAG0bFksBjCigAfkw4HSaBhSowXwGwnZ0d9vb2WCwWjJ+Hh4cZH9cHqwu1X6hcEpCABCQgAQlIQAISkIAEJCABCUhAAhKQgAQeJKAAWH1DAotLQAHw4mpP1UYCzFcAPEVthL/GNjk5KX0JSEACEpCABCQgAQlIQAISkIAEJCABCUhAAhJ4BgUUAD+DjaYiS+BHBBQAq3tIYJEJzHcAvMj4VB0JSEACEpCABCQgAQlIQAISkIAEJCABCUhAAktOQAHwkmtyVXiRCygAXuQNrOotPQEFwEuvzVVjCUhAAhKQgAQkIAEJSEACEpCABCQgAQlIQAJPIqAA+En0dKwEFp6AAuCF1yYqkQSeSEAB8BPx6WAJSEACEpCABCQgAQlIQAISkIAEJCABCUhAAktOQAHwkmtyVXiRCygAXuQNrOotPYH5CoDt7e1xcHDAarVi/DwwMMDY2NjSA1eNJSABCUhAAhKQgAQkIAEJSEACEpCABCQgAQk84wIKgJ/xBlTxJXCPgAJgdQkJLDKB+QqAnZ2dcXV1JTQ0FOPn8vJyOjs7F5mmqiMBCUhAAhKQgAQkIAEJSEACEpCABCQgAQlIYPELKABe/G2sGi4tAQXAS6u9VdslIDBfAbAR/tpsNqKjo3FzcyM/P5+WlpYlIKwqSkACEpCABCQgAQlIQAISkIAEJCABCUhAAhJYXAIKgBdXe6o2ElAArD4ggUUmoAB4kTWoqiMBCUhAAhKQgAQkIAEJSEACEpCABCQgAQlIYI4FFADPMbBOL4F5FlAAPM/gupwE5lpAAfBcC+v8EpCABCQgAQlIQAISkIAEJCABCUhAAhKQgAQWl4AC4MXVnqqNBBQAqw9IYJEJKACezwa1w87eHjs7O+zvGk0nJ8aZnJxkchIm57M4upYEJCABCUhAAhKQgAQkIAEJSEACEpCABCQggccQUAD8GGg6RAILWEAB8AJuHBVNAo8jMF8BsLOzM+7u7oSHh+Pi4kJpaSnt7e2PU+Rn9hhHd19s0RlELw8jfZkLLk4jTE70U5tzierSa9zohc6RZ7Z6KrgEJCABCUhAAhKQgAQkIAEJSEACEpCABCSwRAQUAC+RhlY1l4yAAuAl09Sq6FIRmK8A2GKxYITAgYGB5t/V1dX09PQsDWY7e7C44R4cTfTm11mTEMn2sEmcHPoZGO6k5PtvKDyfRW4HNA0uDRLVUgISkIAEJCABCUhAAhKQgAQkIAEJSEACEnh2BRQAP7ttp5JLYCYBBcDqFxJYZALzFQDb29vj4OCA1Wo1/x4YGGB0dHSRaT6gOo5WCMsgPHEVb26PJWyijb68M5S3dlPaNUJPUyM97e3m7N+h8aVBolpKQAISkIAEJCABCUhAAhKQgAQkIAEJSEACz66AAuBnt+1UcgkoAFYfkMASEJivAHgJUD6winYWVyzJr7EibQ2/2WiPtT6fc3//B7m13VztXsoyqrsEJCABCUhAAhKQgAQkIAEJSEACEpCABCTwLAooAH4WW01llsCDBTQDWL1DAotMQAHw3DeovdUNn3U/Z+XqNH4e18BAWR5ffnyKsrY+GjTjd+4bQFeQgAQkIAEJSEACEpCABCQgAQlIQAISkIAEZlVAAfCscupkEnjqAgqAn3oTqAASmF0BBcCz6znT2RysbvhvepeVaansi6ykpzSPTz86z43Oftrm/vK6ggQkIAEJSEACEpCABCQgAQlIQAISkIAEJCCBWRVQADyrnDqZBJ66gALgp94EKoAEZldAAfDseioAnntPXUECEpCABCQgAQksXAHjf5knF27xVDIJSEACEpCABCQgAQnMkoAC4FmC1GkksEAEFAAvkIZQMSQwWwLzFQDb29vj6OiIq6srDg4O9Pb2MjIyMlvVWNDn0QzgBd08KpwEJCABCUhAAhKQgAQkIAEJSEACEpCABCTwiAIKgB8RTLtLYIELKABe4A2k4kngUQXmKwB2cnLC2dkZX19fLBYLDQ0N9PX1PWpxn8n9HazuBG75J5LTUnlrWRmdpVf45G9ZVHUO0PFM1kiFloAEJCABCUhAAhKQgAQkIAEJSEACEpCABJaygALgpdz6qvtiFFAAvBhbVXVa0gLzFQAb4a+bmxvh4eG4uLhQWlpKR8fSiD8dXWxEvfAbVqWl8LJbFrVFufz3l1dp6h5keEn3PlVeAhKQgAQkIAEJSEACEpCABCQgAQlIQAISeBYFFAA/i62mMkvgwQIKgNU7JLDIBOYrADaWfrbZbERHR5tBcH5+Pi0tLYtM8051LO7euHoH4+nigLe7lcDEDYQE+hA1mMON66V8caGGrv6lsQT2om1kVUwCEpCABCQggTkW0Pt05xhYp5eABCQgAQlIQAISkMBjCygAfmw6HSiBBSmgAHhBNosKJYHHF1AA/Ph2P3akf/wGIjbvY80yF5J9h+koPU5d+VXyq3qpaumntXuIsfHJubm4zioBCUhAAhKQgAQkIAEJSEACEpCABCQgAQlIYA4FFADPIa5OLYGnIKAA+Cmg65ISmEsBBcBzo+sdkUxw6g4SgjyJ83bAbuA6A52VVFc1UVHbzrX6HoZHx+fm4jqrBCQgAQlIQAISkIAEJCABCUhAAhKQgAQkIIE5FFAAPIe4OrUEnoKAAuCngK5LPoqAlol7FC1j38URAC+8drd3dMLByRlHex/cbKGsee0lUpODSOg4RXFeHv99uIyOXr0B+FH7q/aXgAQkIAEJSEACEpCABCQgAQlIQAISkIAEnr6AAuCn3wYqgQRmU0AB8Gxq6lwSWAAC8xUAWywWXFxc8Pf3x2q1UltbS09PzwIQmOsiuOLk4kf8np+zOn0Fmc651F7N5c+fX6G+e5CBub68zi8BCUhAAhKQgAQkIAEJSEACEpCABCQgAQlIYJYFFADPMqhOJ4GnLKAA+Ck3gC4vgdkWmK8A2N7eHgcHB5ydnc2/+/v7GR0dne3qLMjzOVjd8N/0LivTD7i7TwAAIABJREFUUtkXWUlPaR6ffnSeG539tC3IEqtQEpCABCQgAQlIQAISkIAEJCABCUhAAhKQgAQeLKAAWL1DAotLQAHw4mpP1UYC87YEtJ2dHcYfI/w1/h4bG2NiYmJJtIAC4CXRzKqkBCQgAQlIQAISkIAEJCABCUhAAhKQgASWjIAC4CXT1KroEhFQALxEGlrVXDoC8zUDeOmI3l9TBcBLufVVdwlIQAISkIAEJCABCUhAAhKQgAQkIAEJLD4BBcCLr01Vo6UtoAB4abe/ar8IBRQAz32jKgCee2NdQQISkIAEJCABCUhAAhKQgAQkIAEJSEACEpg/AQXA82etK0lgPgQUAM+Hsq4hgXkUUAA899gKgO81Nh4lk3MPrytIQAISkIAEJCABCUhAAhKQgAQkIAEJSEACcyKgAHhOWHVSCTw1AQXAT41eF5bA3AgoAJ4b17vPqgB47o11BQlIQAISkIAEJCABCUhAAhKQgAQkIAEJSGD+BBQAz5+1riSB+RBQADwfyrqGBOZRYL4CYEdHRywWC15eXjg5OdHa2srAwMA81vTpXcrO4or76r0krl7NL1f1M1mVx5FPvqewsYfywadXLl1ZAhKQgAQkIAEJSEACEpCABCQgAQlIQAISkMDjCCgAfhw1HSOBhSugAHjhto1KJoHHEpivANjV1RWbzUZ0dDRubm7k5+fT0tLyWGV+5g5ycoH43cSlZfDvmd54t14l78DHZFV2kNV6qzaTk1oU+ZlrWBVYAhKQgAQkIAEJSEACEpCABCQgAQlIQAJLU0AB8NJsd9V68QooAF68bauaLVEBBcDz0PD2juAdgX9kAhue20Kiv5XQwWp6hvpo7O+jLvcyNdeuc6MPukbmoTy6hAQkIAEJSEACEpCABCQgAQlIQAISkIAEJCCBJxBQAPwEeDpUAgtQQAHwAmwUFUkCTyKgAPhJ9B7tWItPGL6rXyE9OYGXEz2wOQ8yMd5J8aGvKTx/gdx2aNSS0I+Gqr0lIAEJSEACEpCABCQgAQlIQAISkIAEJCCBeRdQADzv5LqgBOZUQAHwnPLq5BKYfwEFwPNnbm9xweodhreXByGejjjaT8DkCN2N9XS3ttExAkPj81ceXUkCEpCABCQgAQlIQAISkIAEJCABCUhAAhKQwOMIKAB+HDUdI4GFK6AAeOG2jUomgccSmK8A2MXFxXwHcEREhPkO4MLCQlpbp16A+1hF10ESkIAEJCABCUhAAhKQgAQkIAEJSEACEpCABCTwFAQUAD8F9Kd6SSMenHyqJdDF51ZAAfDc+ursEph3gfkKgJ2dnXF1dSUsLAwjDC4rK6Ojo2Pe66sLSkACEpCABCQgAQlIQAISkIAEJCABCUhAAhKQwJMJKAB+Mj8dLYGFJqAAeKG1iMojgScUmK8A2NHREYvFgpeXF05OTubs34GBgScsvQ6XgAQkIAEJSEACEpCABCQgAQlIQAISkIAEJCCB+RZQADzf4rqeBOZWQAHw3Prq7BKYd4H5CoCNitnZ2Zl/jG1yctL8o00CEpCABCQgAQlIQAISkIAEJCABCUhAAhKQgASeLQEFwM9We6m0EvgpAQXAPyWkf5fAMyYwnwHwM0aj4kpAAhKQgAQkIAEJSEACEpCABCQgAQlIQAISkMAMAgqA1S0ksLgEFAAvrvZUbSSAAmB1AglIQAISkIAEJCABCUhAAhJYHALGx1ZaaWpxtKVqIQEJSEACC11AAfBCbyGVTwKPJqAA+NG8tLcEFryAAuAF30QqoAQkIAEJSEACEpCABCQgAQlIQAISkIAEJCCBBSWgAHhBNYcKI4EnFlAA/MSEOoEEFpbAfAXAU+//dXR0xN7enpGRESYmJhYWxhyUxqi3UV+j3sY2Ojq6JOo9B5Q6pQQkIAEJSEACEpCABCQgAQlIQAISkIAEJLBABBQAL5CGUDEkMEsCCoBnCVKnkcBCEZivANgIQJ2cnPDw8DDD0I6ODgYHBxcKw5yVw6irxWIx620EwUa9h4aG5ux6OrEEJCABCUhAAhKQgAQkIAEJSEACEpCABCQggbkWUAA818I6vwTmV0AB8Px662oSmHOB+QqAjRDUxcWFoKAgnJ2dqaqqoru7e87r97QvYLVacXV1NetthMFGvXt7e592sXR9CUhAAs+WgJ0DeITg7mEj1r2PscFeyhp6GBoZf7bqodJKQAISkMCCE3C0uuIREouXqyPeIzV0dPVS1TbEpF4ju+DaSgWSgAQkIAEJSGBhCSgAXljtodJI4EkFFAA/qaCOl8ACE5ivANgIf202G1FRUWYgWlBQQGtr6wLTmP3iGHU1Zv8a9TZCcKPe7e3ts38hnVECEpDAYhZwsEDsC0REx/AvEVX0N9/gf46U0dqtFRUWc7OrbhKQgATmQ8DVN5SYHb8mMdSV1K6vySsq57PsdsYnlADPh7+uIQEJSEACEpDAsyugAPjZbTuVXAIzCSgAVr+QwCITmK8A2AhCjQA4OjoaNzc38vPzaWlpWWSa91fHqKsRABv1NgJgo94KgBd9s6uCcyzgEboCv5g1RNhV4zlcw+Wydmrb+uf4qjr9UxPwXo5jQCxr1qaSHOZORPNpqstK+exKKx39Y0+tWLqwBCTw4wI+UasIiEwiwhN8XabvO9JWQX/TNQrrBqhpH17wlO4BEfjGpLPc0k7IeDWXy9sob9SKLgu+4R6ygBZbAH5pb5GSGMHOiBZay3LJOn2KstZxarse8iTaTQISkIAEJCABCSxBAQXAS7DRVeVFLaAAeFE3ryq3FAUUAM9tqysAnltfnX1pCoSvf4343e+TaX+S5V1n+OBgCWeLn/UvlBi/Ytnj4OiAg6M9dkzC5ATjo+NMTEwwcXdT2ztgZ++AkwPYTe0zOTl9n6fZNezswM7BfO+5kyNMjo0zPjZulu/R5lLdMondjvvKHfxuqztrPdvIPfAJl66UktUKfTPlv+b17c3rOzre86ursZ7nxLg5q2t8/NFK8zRJdW0JzIuAnb157zo42OPoYMf0u+fmvWOMR6PjEz+6NK6dvT129k6sePFXJD//Fs+FjBPjNX0c6y35gZb8b/kkq53zZX04OBljhjEKTjIx05hxu2x25thnjimPNa48nmRwyvPE73mfrW4lZIyc4IODpRy6XPd4J5vlo4zngb2DIw72dtj/xP+tT06MMTkxztj4JE8+uXXquXXz2WU8j4zn1pjRLhOTt8Z7Yx877I1nm4MD9na3xmDj2baQnltOnuC/jpVrMnjnrdV4tp6h//R/8n3hMGcqHuf5NcuNrNNJQAISkIAEJCCBBSqgAHiBNoyKJYHHFFAA/JhwOkwCC1VAAfDctowC4Ln11dmXpsDiDIC9gCDiN8aTtDESP9qZbKml+NhVquvbaQJGjeY2QpCgZLyXRfF8Arj3NVNy4iq1HX3mPgsi0nT2hKAUYqL8zDJ2FJdTcqKARqDjkbqsJxDMihe3kfrSJtaMF+DamM+hI1e4Wt5C8xCMTkvGb53czRMCIoiN9Cd9hSeOdyUi4/3dDNZdo6a6jcKqQUZGF4TYI6loZwnMmYCrrzm+JEaHsz3BFxeLw51LDfdAewllN6o5cbWRngFzRJpxcwmOxxaznu0bIslI8KE7u4COqjpzDBi8dcRoVx2DbTWUN3sxaAkieXsCEeHO+NFGXU6pOWYYY9rtl2a4+UNwCikxHmxPgMrzRVy7eN3cp3vOQO6ceCEHwN7LkwlK2c6KAAsx3g/GMILfwZrLNFUVc7Gil/rOkSeU8zDH6LiMOFZuicVvsIbJ5mouZ5VTWd+JMT96HFfARnRGOlGpcYS7tDHZUk3J8QJqWrrMPjHTMP6EBXv0w+0t4BKIT+RKYjZuZ01IL5s8izjxdQFnTpSZ5ex59LPqCAlIQAISkIAEJLDoBRQAL/omVgWXmIAC4CXW4Kru4heYrwDYeAewEYYuX74c4+eSkpIlsRTy1LuPjXo7OTmZ9e7s7Fz8HUs1lMAcCizOADgEiOf5X27jxV9uIHy8Bm4UkPWXQ+RcvcGVgXEGjOladg6QsJuw1HW8nwn+7WUc+/AgeTWtlC6UD9JtwRC/m83rI80yVv9wjmN/OGSWr+YR+oWjcyRWWzrbX08j85VoJrP+Qf2ls3yV10F5ywzv/jWmD1pcsAaG4pmQzKoV/myLc8WY6DsyYQeOVuyGerFrvEpZSRVnLzfT3jVC/9CCiB8eQUa7SmB2BYwZuw6uXjgHRuGZsJl1K8L5WawNJyd7hs15wFYcJwawDRZSWlLA50cLqWzspqNv5qWbfVZmErT5n3k1qYMNXlUc/OMRzp8pphLom1Z0R3PcC4paxe73d7A6xYPwiVquHzzBxb8eMse9sqHxm0f4RkP8HnZvCjDHlay/HOb0x6coATMEnuttIQfAAYmbiXru56wNd2ZVkD04uGJxdsbL04LD+DAj3V0Mjo4zMDJGT8kPVBdl8a0xjhrfonmSzT4EHJPYtm8ze369kWW9RUxUXOGrj06SXVBN3RgM2/uDQyjP/fxVNu/eQJKtlvHrOZz8z6/Jvd5A4RgsqIX8vSMh8nl2bQnjX3d6UnLgMHnfnOFy7zA1wwuqpE/ScjpWAhKQgAQkIAEJzJqAAuBZo9SJJLAgBBQAL4hmUCEkMHsC8xUAOzo6mu/A9fLywvi5ra2NgYGB2avIAj2TEfpO1dtYjtSo9+Dg1PyXBVpoFUsCC1xgsQfAL/zzRvz72rA2XKcz+3uy86/xdVEX3UYQsoQCYN/o9Sxb9wu2JY2zYVkz5744zuVzVyntHqFjeIbQ1uoCoSsIT4hg67pAbL0tDBUVU901Tt2AE3iG4xcaSFqqK9a+etqv5JJX2kle+eJ/Fi3wW1rFe8oCDs7ueCXtIHplIttSnXFuqaf1dD51QyPUYw+E4xO4nHU7Iwi0tjFaeJZTl8v5+mLtjCUPXv0S0Tt/y4tehawcz+Z/P7vCqdwajDtteoQ2PQBOTvQ1x76BwrN0XP7BHPfOVd6KjBUAP7CXWG2+uPmF4e3qgKeLBbySCIqMYcfWIGx9NTSePEppcz+lXZOM9jYz0NNBU/co/cO3wvXH7X8uEeC1ll2vZPDm26vxH2tkvK6Ec598TnZuKVe6oM85BrzSeH3vRnbuTCLIsY3B67lc+uhTLpXUcKnrASs5PG6ZnvQ4Jx9wiyZ923p27duGf8UJJorO8HFWDZer9AXOJ+XV8RKQgAQkIAEJLD4BBcCLr01Vo6UtoAB4abe/ar8IBeYrADbCT+OPEYYafw8NDTE2tvi/SX93ve3s7Mx6j48/4Qdui7AfqkoSeBSBxR4A79i/HvfqaqwtN2DiOsWF1zn43XWaeobpWxIBsBPgTsTabaTv/RWpjgVE95zkH9+WcuZynbnc6/3zDh1xcPfGI309K1YGsyNqgK7S61z5PofKjnEaBp3AI4yAmGjW7Uoh0qsX/448Lp2p5fSZJnNZ2iddDPVR+rD2lcCCEbB44ey9jMTMV1mVHMY6jyKacq9w+JNsbvQP04ixDHQY3qHxrH19G+lxzqx2LOPC6Rw+/+YiHSPQe3s1aGNfCxEbXibltf+PLVwgsvMUHx4s5UTBTPN0pwfA8ctt5thnP1DG5Ng1Dn1XxtmLteas4REFwA/XZRycwX8jUclp7H87Cu+OYioPfMSlyi4utj3cKR56L1u0ea3duxN5+7VY7LpHGKmvo+nsAfKvFnCkcoQ+rzQskTt4NcOP51O9cPNzpL+xjNJPP+JyUTXnW4wVGh76ivOwoxXwYtm6rSTseZPn3UuIGczjLwdyOHPlZl9c/P/3Mg/MuoQEJCABCUhAAotGQAHwomlKVUQCpoACYHUECSwygfkKgM0BxM7O/GNsk5OT5p+lsC3Vei+FtlUdn47AYg+AM99Zi/3Zs9i3VMI6fxoraij+41HK23u5sSQCYOO9ktGs3L6Rnb99CZ8b32J38SO+yR8iu2oU4ys09z89bLj4BrHileeIjXAmuj2bsoJqjl5oYWBkklFjCWgHJ1yCwgja8BwpiW5sjmqj9GAhlw4UUf/I7yd+On1fV5XArAv4rMIzPJ3XX19HWtgwY5f/Qt6VEg5dGaRneIJR83//nHBwC8Q1YhPpGXG89aIvXTmnKfz8c3Lb4frtl6O6GGs1E79tB+t+/g5rhi4Q3PjwAXC057g59tmFOTC5xpfi/z5GyTeXqTDuTwXAD9f0TyUADmXvq/40FLnTW9lHQN93VFYW8El2B0Mhm/Fd+zYbxitIdWnFfmMiQ2NdtH76EVcXZABs9HcHLFEbsKbu4dfrR3k+pI3v//MHLpwtMfvi9GXMH65ZtJcEJCABCUhAAhJYrAIKgBdry6peS1VAAfBSbXnVe9EKzGcAvGgRVbH7BLyWr8QneDkBw2U4TozQ4hyLm5uNZR7gaKwmiTHdo4eBrjZqr1bR0taDsbCeOavCzg6fiBT8gkJZRi1D3c1creykd/D2FCMcLM54R6QQ4Otl7tPe2kJBdSfDDn44ugeyItZKgI+V7hYrFgcr/v5WnCa7mRxupazFmfYBZ2KXeeDnZTzWemitrDfL0TE+we3PsZ/VdrW6g3ckYX7OpAQM0Vw7TGXlKIEpy/CL8MOI1oz5LcbW31JBT00+xqqGjb33VNg9wDxPYpgn8cHu0/9xtBdGWqm+0UhFWbO5rOfU7EkX7yCzbfwduggYKqPVGk2/S7jZ9l7OU6cxjuihobiGutI6s+377/X2CMXeZzmpyzyI9Hed9q/G+QMTNxPXdxLn+jN8cLCEs8Ut0/ZxDojGFhxNrL+VIA9jRuld20gHE0OtlJU2UlvXYc7+HHWygUswy8LdWRFjpa/dylCvlYAAK+4uIzDcSmPnBGUtVpYF2ogMcTPr0N/ZRt3VSprbe816PP78/jvvAM58ezUc+4zRxkq612Yy2NrE6Dd/42pdJ9ldD/EOYAcLeEfgGxhMSpgH3m531X9iDHrq6Gpr5GpVB209t+bSWv2wcwtmRYw/y0NcsQ630t3cTPm1Rjr7h802BhccrR4Er4glKMQLf2sP/fUN5r0z4BXOWFCM6R0c4AuBiURF+LIlDjpLK7l+tphmMI2Mbay/g5HWMmqaOyltGMB4vfHtzWr0vXWs35rMz/fH0XvmINVfH+BsM5R0PeDGdA7BI3Q5699IZbnvCI6XT1JS1MjZ60OMGS8BNoJzF2+8wiOI376WpAR3kkP6qDh0mfzPsikbgsYFMgXY4h2Ka/AKogJcifCx3FNho7f20HitlrqiGtPz/jDCuMNdCF4RQ1BEOP5WcDcmWt61DbfdoL+1kmuNgzR2PWHFHd3Meyc0zGaOvYPdVga6bo67Hm7j5r3T0jVm3jtBfu5Eh9nMOgz2tN8c/1u66Lh7Vp13BK5+YWbfDfG+PWjcLP1wO6MDLea9W9/YZd67U7PxPELi8FmeaD53XMc6abbG4ujma449zrfr38PIYKd53ab6dtPvCWt/W9V7eTI+wcsIGCrHYfKnn3vNt557xphhfFHMGNduP/e6mrlade9zzwXviGQCfb0Iu/XcM/YZcbz53IuPteLv7Ux3q2Xac29iuJXyFmc6Bl2IXWbD1/PWc+/GredeyGYc4zbxL6+EkeTewrUDf+VywQ3zfpt6/a5ZSUcvcE8ndVMab/1yFS4VZ+k98ne+bwukcNCP1HAPgjyNtrURGBtH5Jo0lo1UYusu50xxC2UNU0/XW324tJa64gY6icf91juAo9w6zbGvLzSS7vRtjB78hM5TR7nYCbWuP/0OYItXMC7BK4j0dyPKb+pJNzXo9Jl9sbaqibJrjWbfuW8lgVvPvaQwT1bc89zzCIklIGkLsaP5hLaf4IODpRy6XDf9xjLef+4dQcoyD2ICjWfEXdtAG/TUUlTTwbU6Yx2D+zdn/0jcgmOJ8bcS6nnPc8t8SvaYfbehvNG8Z2Z8ochjBMC2oGi8I1MIGC7HNtZKizUWO1d/wjzA9XYxehkb6TKv31jTat47w7dnAAex92delJy0p6O0j4TAPOqbK/m/E604xa4hdtfLBF4twb+lCa+30rFz66fz048ouDsAtnc07bwCQkw/P/e7xj7jC6MjrQx0NZtt19zWZz6TpiYOz3TvubvZzPLf9ztn/kM+r71XQuBmfvFGOC+kW7n28d+4evay2Rfbf2TQcPIIwDU4nuUBNqL9nBhpLaerpcYca9vuTJV/wINM/1kCEpCABCQgAQk8ewIKgJ+9NlOJJfBjAgqA1T8ksMgEFAAvsgZdINWJ2/kbEjfuIr3rU1zGu8nx2ktw6HIyI6Y+iDc+8q6ipeIqxz48yOX8SkqBIeODcHt74l9+j9T1W3me43SWXzSXj6xpvRMRWm0+xO9+j/SVsWRyjML8XH5/8BrdzitxCcvgF3u9SU/0pvKKFzaLF2lpXrhOlDPZlc+By94UtvixNzOC5Ggjja4i/9tTHPv9IYqHR6lcIIaPXQzPZRD/Ms+n+vLv6Z1cPNLBwW/7Wfvvz5O6O5UIwPPWyZtyvqDq2IccLJ3kfPU9VwxNh/jd/Hp7DO9uCJ3+j4M10JXH919d4IsDl2gFc1leY/Nfsd5sm1WW66zp/JRcrzdp8Ms02z7WZ+o0Rlhbxdk/H+bkX0+Ybd94b4Ujn8OSsIv3MiPYsyrwPg5zNYGq47SUzBwA+655g/ANr7M3zYt1y6cHyPSWMtZ+hQMfnefo8WKz/P1u4eZSljteCGX/Pm9qCrzorLnZd8L8+6D7ChdKRzmQ401mRji7NwWZdWi+ns+x3x/kckG1WY/7lyZ+2Ja8OwBOhWO/p6/qBhXR7+M02kl0+YdcutbK92UPEQBbPcy2S16zgX/PjCDu7iBifBiqjlGef968r4wAydy8U7AP3Mi7+9LYuSkIr64r3Mi+xIGPz1Pa0GUaTeKHq1ckG9/dx7rNsaR5VdFw8izHf3+IhtgXGVr/JvvSvNgQ6Wp+kcPYbv/iaKz6cBfFcFMJXXkHOJxVykfnWxg1QtqpzSvcLH/mhjDe3wFFn53g5P8epQTMmbr3b3bgG493VCy7Xg8m2LGD+i9PcK2sjYI2ME/tYDX3CUtawa7X44gOt+BBH5VHzlNy8CyF7VB975cgHrbpZnk/z/it+G/cz2tpAbyUaARqd2/tZr+78PERTv7piNnn7omgzOVLIYANv3iL9bszSfOC0Hty1J7Cr6nP+ZaPL7RwvuwJK+4SAgEbeW57uDn2tpZ70VJ+895ZHjwE3XnklA1wIMeLdSnhvL41zKxDe02hOf5nXy4363H7TcwrXiIg5Xnz3t98Z9C4idBTyEBjLp9+dJ5T58rMfjkVgkVueYf4nb8mvfMAgUPXyfHei0twojn23MmRq+ltLTHH+6zTRVwzI7XZ2eJ2/YakDTtZ3XkAl4keLnvvIyRk2X3PveayPPP6OVer7jz3HByJf/nfSV33nPlM6yi/dP9zz8PP3GfNymhzn6t5V8x9el1TcAlby7t7vUlLuP+5N9GZb45bxa3+5nNvZZRxV1aR981JsxwlEZn0JD/He5kQM1bDsQ+/5cq1evN+u/O1K8PI6IvxJG5ez+73nmdZVzYeVz7no461FDus4r3MSNZFG33v5ja14ovx8/QVX4x1iKu48H9HOPG/JyklnvHbAXAtHPuQevfN3Ij+HVHlv8el/B98WwrXJn46ALbFbCBg4372rA7llWTj6053bUP15nPr+MEsc1wznkL3fZ8kbI059vzrtmh+ce9zb6pO9RcYKn9AALx8I6x42Rx331wTPP36LVfNsfd/fijmo5M3Zux0Pmk/I2TDXvO5tTnqngAZYwntKo7/4RBnPjtn9p3pX3u6dcrHCICNZ6XRt9K7v2DZQK5579gFrTL7bsDtx2cdgz3XzXv2wtE88/pddwXAb+3xJOdAJy35naRndNDS287/HezALy2ajfsz6P60kqHcTqL/PR1b0AwBsJOLaR+Xttm891eaXxS5tU1OmM/gprLLHPjoAtkFtea9P5XDrtj1WxI3vEh656dYJ/rM8oeG3rz3rMaq5ObXRKpoLsvn2IeHuFxQZd77xu+cD96WAQns+u12trwcDcc+oCrrNAdL4fZ3GWY42D1yjdkHX0pfzhspNrqufEr55SN8fKGV/Jr7vuo2O4OPziIBCUhAAhKQgASeooAC4KeIr0tLYA4EFADPAapOKYGnKaAA+GnqL95rGx+Er9z6OpvdrhNi10LLANS19FBT18LYuBeOlkASNwfi79lP28EvyMsp5khVr7ncpBkA737fDICND7k7yy/xwbclMwTA75OefDMALsrL4cPbAfB69u+LZvMqb0aq2+hsHqW+00rIMgtxK5yorW6jsbaHgRZHXH08CN8cSG/ROWoO/JULDSPmcpaPv3nj7O5PRGo4QcFeZtB67xyeaece7YGhZiormigvb56d95CaAfBunl8bw3ubXelu7KWirJOxyRYGx3ro6IMJ91DcI9MJc6omauICh78p4dzZSnOGZp+TJ7hHEB0bQvqqIOyGRhgfmIo1jRQpkOAIHxLXejFYmkvzhTMcLm7hSs3Nj9LNAHjP+6wLGWeL63Wz7Zt6xqipa6az25ivE0BYgtH+QXSf+p76Iz9wpLKPorabH8VafcMxPkBNTAojJSEA15o6aGkzP+ie+ujUmGFuzACO7b1/BrBnWDwBiZtJTgohIdITyioYamwxjx805z67ExITyPL4QPpLs2kuzONCThUVPR70BWxk+44E9r8dzXhdOwP13TR0WLF3trIiwcLIcB+1VW30tdgz2mdh2eZAXFw6qT3wV/Lzrpkz5vof++WA9wbAH9JWXMwFp9eweVrIDMqjIKeCwyfq6EvYjW/qOt7PBP/2MvMD+byaVvMDeZflafhGp7AqOYgImz0uNXUMDAya9R/HFQdHG5ExPni4jdBWlEVxcTlni5vpwws711AS4laSmBhL2lov3IZrqT32HTlFtZyp6sPYVNIHAAAgAElEQVR52QaCVmTw0o5lxPqM0JWdxbXcYvMLHD1eyxkLjiUuwEqIMQM4IIHI5b5svjUDuOx8idm/pgKXsf52cwZwdWMHJY2DTNw1BdjJLwr31W+xLc2XX6V1cOmrs3z3t3PUADO/wtIOlqXiuyKe13b6EDzZSsWXxym53k5BO9ii4/GNWcHyEDcCPK242DngFeCGf7QnHRfPUnfsOJdroXy234/5qAOJ682Z06tWJ/DC1gSstbWMVdaYbXcnpJyaPVlDbWG1OQvwzgxgY6Z+ABHJCSRuTiUp0I4Q11GuV7TQ2j59nvBIWwV9LTcoaZiFGcC3A+Ak9u+LwrGth8HaTnPcnXS0EpfgxOTEoHnv9LbAUIcj4ZuDsPkOmONuQXYBZ1ug2yEI3CNZnRrIimhvxnsHmRiZuqGM0TSAuFXeRMVZaDt/kuvZeRwpaaa242YEbATACbv+zXzuxDrV09xvR0N7n/ncGRo2UiB3lqdFEhJuYyLrBypycvm6uJmGqVnwj9pe9+xvhFArt77GZtfrBNu30Hz7udfM+LgPTtYAc9zzs/XSajz3covNsa93ZAI7MwB+j1Xrt5jPtPayBwTAu9+7HQAX5OXywbdTAfB63t0XzaZUL/O519E8SmOnleAwC7HxTtRV3fXc87313Cs8a/rnB+ymZfnz/DKtneC+63z9pxNcrWgy77fpw5mRBC4jdt0Gtv/Lz4geyCGw5DM+KnXnQrM7qcs8CfYyQjt3cwZwxOpUwkarsHVXmGNM+e1lJm724YaSauqKGuiYNgP4ZgBc0B9HltOrZAblE2lXwHdHqijq9KEvfg87NwWYY1/WXw5z+uNTZlDd7R1EQMIm4pJiSV0ZiLWhnsmKKnPM6caY/u2OT5AvEStDobWcvpJsc9zPv9Zo3j+TnoHYItYQkxhBWnIQ7o1NODU2T7v3zBnAiZuJHsm7bwawMWvfeKbGJy43x17X2nrsm24+d/rM3wLcCQj2IjLWl67yKzQU55irVtyeFe0RDAGJbNyQwLZ10diV3WCkvtEs/+0vRkzNAM6vpK7MmDl997/d1RkfOwB+j83uFSRZasy+29A+QHV9C4ODxnM/gLiMIKISXcy+e/1cltl367j5xandu4N4a48HOf9TRt2VViJ3BzAwaU/O9x2ERVnIeNFG1tfdVBROsuG9dELuDYBdlmHxWs6aVUFEhLozZtz7o1Prafhgbx9g/s4RFDBC2/lTFOYWmb93dPTfjIBXvPQ7Vj73qnnvB9vdvPfqW3qorjPuPRccLB5Epkfi7zHB+IUfuJpXzDfFzXQP/dgD2x8IZ+sv97DhxWR88v5C05UzfJbbR03Hg4+7GQC/awbAb6ba6Mr9O+U5R/jovALgJxxidbgEJCABCUhAAgtUQAHwAm0YFUsCjymgAPgx4XSYBBaqwHwFwMZMEHt7exwdHc2/R0ZGGB9//MVSF6rnveW6u97Gz0a9JyamFq17Vmrx6OU0AuDk598mM2yQKLtqestOciKrgP93vJy+oRCsbvHs/O0u1q3zI7DwM4ouX+H/nW2ivXd0FgLgjezfl8L21Z64Nl6kuLCNf5y2Er8ugZ1vpeLenEVfWQGfHeinwxLChvcz8erKgqMf8kPxMKefaApwKO4+EaS/nErsimCMOaL3LEI5HXO4BfoqyLl4nQsXyjHm4d35sPfR3c0jpgLgDcaMrHDc7TsZ6Koh9+uvyD2XRU479Pim4JvxDi9m2Hg7Y4DT//EN5/9xlqJxaHYOBJ901q1w4rWULo5frOTIBSMKMDbjw/1okrZu5MXf7iJpuJDQ6uPmLLRvs2/OQ5wKgLes8CUzbIi+8lNUF14w2/5yuXHPR7Pqxc3s/N0uQmuOYLl6kL+ebeLcdaP2TnjHZRC2/edkxg+RGVrL0f8+zrnD+eZ796aWD57xHcAl7eYsz+VrXiRlz7+xIaSeeMcCjv7pOFmniik3IwdjRpUviTt2kv7qHjLcruHdUcBXH53mcsUkDb4b2bJjNfvfTsW95TJDVSV8fsZKl30wL+1LI9KjDfeWCxz8uotjpydZ/14msSkWM7AozCngYAk8fpZ0fwDckJPDwZa1+ESG8c5LLlSev8LZzy7QELcbl+R7A+B2SnEgcNM+Yja9yKtxDXi3F3P4v46QV95k+o3hhcUllNV732JtRgwbRs9xIy+X//yqgKauwVvv+ozGOyiJ53/9PClREFJ1lMtXyvn8YjM+q/cQkb6VFyIasbUWcfzPN4Mi49zTZgoay6DG72bz+kgzqKn+4RzH/nDIDKinetKP9W6XwFj8N+3nuUQb+yIrOX3oIl9+nj1tpvm0443ZxjFr8E9KYu9WGyFjLZR8fZay2m7KB50IWrOR8NVpxPr04DLQTfnlTqx+3kRuj2O48DSdZ3/gfBmU3jcN/THvwcc9zCcK4vfw8qYQ3st05Mon33H2k2MUjkLdQzwu7RyDcbCmsGnPWn72r+vwvnaC4YKz/O/xCrLLn+ibLT9eo9sBcDr796Xi01PAeM1V/nHGmYahAHbtSyM2oMcce49+1843B0fY8F4m8Rt9zFl11y5dNmfVtTvGgW86r6T0kBrUxpfHKygom0rljVUAotn2Ty/w/L51xNQdpbvgAr8/WGou/29sZgD80m/YsWyQlS5N5nPnovFsOV5BU6cRwvmS9sYbrN2xnvUj5+m7ns0fvyrgen232X/vf6/0ozWkEQAnP7/XHPci7arovX6S4xeN514F/UOhOLutYOfvXiJjrQ+BRZ9TmJ1rPvc6+sZmIQDewLv7UtmWZsO18RJFBW3844yVBOO592YK7i1Z9F43nnsDdDmHst547nWcN8euHNvr1Pq/YN5rXp2FfPp/5ymobDXvt+ndznia+ROZvpGN+/cRN5LL8hufmTP4jxROfbXDCIkDSNieae6zevA8gfUP/w7gKLebAfC5Kh++a1vL2y+5sCZykDN/O01BrT0NcXvI3Hh3AHyaEgcrIxErSd3zb6xNdGeDbwm5X5zi+EdnzbGpCWMpYV/Cktey+s03yAjtJ8P1mjnuHzucT8O4E5PLVhK27R02JzmzJ7qOC5+c5tRnWebxU7Nsg1OeN7/ctNWthIyRqRnAxpoEDnhEphGydT+ZK+15dUUjh//rKKe/zjaPb8d4L7IP0Ru3kb53L+vt84nsusAfvyzk+JU6s+9NBKVAwm5+8Zwnv1o/yak/fsWFQ1kUjELro/7K+AQBcGb4CKs9Wum9fooruTn85Xg5Na03n/vb/mkH295aQ2DRZ7RfOWP23ev9IRC0mZ/t9GfvLhcu/uES5TkteL29EUebP8MXugn3bCIpoZ5Pjzpy8YYnL7+3ltjgAbo/+ysFhVWcaYIRz2RcA5J4LbWLQGsLX52o4MbtZbKX4eAUa/7OuCUzkti6Y5RfzjaX4K5ru/m1MCMATt7+FpnLhojk1r2XVcBfjlcwMGzD4hpi2q9dG8X6kXNU5OWa935T99A9s9zvvueN2ez+rH/nTdbuyCDqxqe0FZ4zg9yqW19Ym2mEcFuWgm/6a2xdGcpLCW70FB2kuuAMX+Z0UNLwxL/hPdqgpL0lIAEJSEACEpDAPAgoAJ4HZF1CAvMooAB4HrF1KQnMh8B8BcBWqxUXFxeCgoIwfq6qqqK7e+Z3oM1HvefrGkZdXV1dCQ4ONsPvyspKenufcLnN+Sr8E1zHDIC3vkamaz6ubfkcOpNH3vUGbjT3MTbugpOLP+l7f0n6mhWs6fqOiquX+c8jN2jtHp6FAHgD+/fFsT4WOk5+TUFpL8daEli7NZU330xlJOdjGrPP8PXFAAb9k3jh/Uz8Zi0AdsXR4oZPqDceHi4Y82bM1QcftI0PwVgfHe09tLb2mh9EPkTO8+MtczsATuS9TH/6rl2i4vxJLpbUUljdRvswjHnGYIl4gReNJVtf9qHoo0+5evAYl7uhdtTZmIaLn82OMO9R8117jbc+ZL05n9md5Wu2kr73n1nnVEpKzwMC4JBBMl2v8v2ZK5y4VGK2fUevEbG4E71xx832H7lAePNR/vPwDU4WGvOwwohet46N7+4mYiCbgKqDfHe6mYtFnWY4PrXc44wBcPkYeMaTvnkju9/MxLvpKBOl3/D9mWZyrnWbx4+aM8GseMasx3/lNl7dZCXRu5Pcv39B3rUB8i0bWb89if1vr6D77LfUZ13iWGs8E0Er2bsvjeDRYoZz/sbhLFfOlIey471MkucyAM46x8HKSKzRibywdxWjV7No+e4g+cG7GYm9NwAeoBRPkn72FqnbN7F6+CQjFdl8duga1xt6zVluE1iwt3jis/4VktKT+XlCC8NlBXz5Pye53t57a3llGxZbMEGrtpCcEs2OlVYGO9spKaklJDaGgGB/hguPUFtwhTNXmqjpHLp17ru65dMOgOmn5FgZg04WnGJD8HEYwnmkj5KyZmoaRugd8SdiZTgbd8cxVrQQA+A43ssMoPro37n6w+ecrIPSqW8//Mjd7+wfj6c5+9+bN9dPkPfDWa6cyiGvuY/63sdfnPwnHwW3A+Bkc+wdzj1G4/lT5rjb753EW/vSWO5Uycjlv3H8oj2H84PNeyft3gB41AOsPoR5jeLtMkxtUy9dt8ttjKY2Un62j/Rdu9kwcJTxyhkC4F3/xg7XfEIHr/Ld6StcKq6hsqmXwRFjuX8rPhl7iMjYxM8TWvFuL+XL/z1JQWWLuYz2k469ZgC89RVz3HM2nnunr5Bf1siN5l7Gxl2xuASQvu+XpK+OJb37O8ryc/jj4Ru09Q7PQgBszACOY10MdJz4iqul/RxviWfttlTefCOZ4dxPaMo+w1dZAQwHrjSfe74LOQAusee7qkh2vLWK1BRvWr75gsq6IfJD9rAl464A+JMLlHgmYElcze43Mol2acCl7ABnL1RzNKvFHJsGudn2rkEr8EnKZPs6f362ycqVT77gyuEs8rvDsI9OY9O7u4mxVBNa8xXHz9ZxKqfNPH5qmeCZA2BjWWZPgpMySH3jHdJstaQNneTz765z9EKNefyw+VuAFfe49fhueIU3E3vZ5l9v9r2zZ0rNcbf/dgAczq83eFD01Z/JPXGEk/VQ86i/Mj5JAOxeSOzozXsnq6DK7Lv9Q8Zzc+ree8n8nW204hx/PHKD4sFQiHqRtzZa+ae1gxz8cxaXc9uxvPAaQVExJNmN4tGbjVP7Ub7ODSavPZqX33uOhGWDjHz3R/LyKzhcAcMOXjg6e5q/czjbD1HX3EvfwNTXilyxd/Q2f+dYu2k16weO0VA0QwD83M/Me8/amsd3xu+cZY1Umvee083n3oZXSVqdxM8TWxm6dtX0L2vve8BrBYxR7/ECYEdXL6y+ywjwdCXE05HRrjr6u1qp6xime/BJR5mfHI21gwQkIAEJSEACEph3AQXA806uC0pgTgUUAM8pr04ugfkXmK8A2AhBbTYb0dHRuLm5kZ+fT0vLjG8vm3+EObyiUVcPDw+z3haLxax3e/sczsSaw7o8yqnNAHjLHnMpy9Hqmx/SX6u/s4ipo7Obucxz2uo0dnCU6uIcPjhYQkvX0CwEwMYS0JGkhw9T+en/kX99iHNsYvOOdH7xZgqdxz6k+swPHCyNZzx8LbvfzyRg1gLgR1Gao31vB8AxvJdpo+7491z69AsudUHZ1BrKxixf75WsWbOMHduCaTp1lNrsbIq6oGnQ+LDcgquXF56BAdgs9rjek2L7RKVhhLCpDkXE9z4gAPZpNNv/D4dK+Ozc9BcMh6a/ZL4neLs1h6SBk+YypscKBsEpmdSt63jtN1txvf41Qyf+y3z3Y3btdKsZA+BKR/M9pFu2p7F/bzKDWZ9Qf+xjfqiAAmMdzbs320oc/dbyzv5E1iU50PTFXygs7uTU6EbWPBfP/rcjqfnHJ1w/eobzbMQSm2G+G9ev6xJdxz7kSFEQF1qS2G2EWHMZAJ8/wcFSL4bDVpH06i6Wt10hqPh7fnDaTlPAqnuWgJ6glBA27n+VDS9lENl0ksHKQo4UddHUNRWdA44WWLaesNhoXksfYqw0n6MfHKSgtdt8J6K5ObqB10qiktPIfHk94Z6OeI504WXpxmG4iYsHj5CTW2r2l7tPfZt4vgNg403DkWn4xSfyxg4/wm2T1Oe3Mulkh2uoGzTeoK+qwgx0rjU7gG8CyRti2PVaFKNXz9F28igXq6DsaT+SjGVgwzewftVKXl23AkvrOYZqz3O5BipvPTYmhnsZ622htWeI1p7pb2j1iEwn5LlfsiNqkNeDi/nbp9kcPFpsLrs99Z7cORl1bgfAiebY23r4S8oO/WDeO+PL17F/Xxqho4V0HfuAEwWeHKtKNO+djHsD4AEjaHLCIzAAT19v3B3BagxHd22h6buISH2O9KGjDFfNFAD/q/lM8Wk9Z65MkH17BvGtk6x4Cf/kLeYM6+jRKnOmZe71enOm5egTTgE2A+AtL5vj3khVljlD8fYSv8Zt5exOwp73SEtbZe5TWXTZLGNr99AsBMDreHdfFKvDhrhhPPfKhk3/LTvSeeeNZHPcqj57mG9L4pmIyGDP+5n43x0AB7zIvthafDqL+OLPp7h6o8UMxqbHVUYIH0p0xgae++XrRPZeJLD4Y/5+qYvjpVNLjM/SDOCrfRy65s3KV3ayIi2GsKJvaG8b4AfH7WSk+d5ZAvrvlygJ2IR76lpz3A/oy6f1+//gVGk3J+5dzcNlGXhlsOPllez7RQJNX/6FG0dPc7ptJQ4xa3n1N1sJ6L7I6NEPOFw8xKl7XtM7cwBszFAPITJ9HVt/9QbxDjVENp7kaFEX2TfuSW79V0D4el5eNc7G0I6b79I9ln/zXbrG7P/w9WSmJ7I7PYLJ2qN01eaZ937jrV+dxge7zHu/uWfEnDX+wO1JAmD7k4R3nTb7pbFE9d1bTOavWGnMcOcYjvUX+PBgCYXDxisnXuadNPj1ynYOfHSek5c7GE17k5jURPakOkHZCRpP/J0T1bGUTaTw8nuZJEUMmjO9c3PLzdn/Q2NO2Ds44xHoj6e3h3nvO931qYO9g6P5O0d03ApWDx2jtniGAHjzS2bZhquyzPLffe9x6/3CsWmreX+HEy7VBea9n9fUTdH0YfSuKj9eADwnY6xOKgEJSEACEpCABBawgALgBdw4KpoEHkNAAfBjoOkQCSxkAQXAc9s6CoAVAM9tD5vh7LcD4OW8l+lA2bfHOf3n7ykcg5qpT/PtLeBofCnDireXlZGuToZ6exkYg5EJ40N+byLTM0jd/SIJPhaijJWT79qcnN2xevjh1paNU+0sBcAlo+CzjrWb1/LOL9biVPolnY8VACexf28MnSe+oOLgPzjTCNemViedqoNDDI4uK3nld1vIyPBg5PB/cK2ole+6N7J600IKgI9wsNSRBrdk3Fa/zEuBLbzuUcSfGpMonFx+TwBsoZQYMv/tBba9tY7I4S7ch/vp7B9jZOyuZMvOHqw2rC52+Nnqqcm6dH8AbOdg9g/nkHi8V+3k+bQo3krzo7vwK2qvfM8PeZ1crR4w+8vdp77dRZ5GAByYhE90PC+/EklClCuO/d20l5RRdymfG039VLcN0tU3yqCxjLkZAEew67VQ+i9douH70+Q1Q9XTXpTCwQLOHtgCE/Bbtpbt64PYtMqbyWGYvBVSDDUV0Vt6mBP5DXctu3tT3jduPbG7fsfWgBZ2Ws7wx2+K+MeZG+Z7XB91FdlHGrdmLQA2lpr1IeWlHaQ8t54EGwTcs4a+1eaDs7ML7g1HzaXl71sCetfDBMBbzS/HxNvVkP3R38xZwhc7jbHvkWp9387PdAAcuJN9Ke0EdJfwwx++J6+sgbJ7l3bHeMd0LPEb17HrdzvxazyG05n/4uuiMc5VTj1cZisAbuXQNSfc0l5mWWIy73gWwPgYf2pIJCXeNkMAbHzxJwavjgJqPv9/XKjsIeveL/7YB4FjElte38DPfruZkR/+g9Zzx/i+PQP7iAx+/ou1eLefp/foB/zw0AGwMTU/lrj1Gbz0u50k+DkROdJF58AYvffO9jRCSGcPfNyasY5WTg+AHZ3Nf/MKSSUwIp0XNvqzKs6DSWP68S3agZps894/lNfB+bI7X6i7ryM+5QD42PkmOsK2E7s2jnf2eNCXfZHCP39N/kAsrV4PCoCN1xMEmb9zJK9NJt4G3saCI1ObnR3OHn44249iazhGXs7jBsAZvL/DhmfTVbI//oRL1Z1kP3B1BQXATzYi6mgJSEACEpCABJaKgALgpdLSqudSEVAAvFRaWvVcMgIKgOe2qRUAL7UA2B0nZw8CIvzx9nbF+Cj8x5eAHoTRLlqaumhs7DKXOP6ReT0P11lvB8DLeC8TSr88xYk/HTZnGd18S++DNmOqnTOuXsEERKeQvDqOdRuisW/vYLyl3ZxBeHtBRp9gPMMSCOq7gnfzLAXAxSNgSyd9SwZ7f7kea+lX9DxWAJzM/r3x9Jz+jKrvD3CyFoo77qmzdQWO7qm8/m8ZrFvtRt+h/6K4qI2j/RtZvXkhBcCHzdlRVePREPwcP1tv4Z2NQ3yZH8CNTi/+KRNs7WVmkJBX40wp8bz4m+fZ/uYq/BqKmWxtwniNYv9dE4DvSBj/sY3m6xUUH8+nrncQYzFTczO+IOAcgHdkPNEbNrEqLIAMLytj3QV0t1wlO7eEovImarthYKZzP2EA7OQfhS19H9tX+fDPKa1c/Po8hz45hzER/IHrJ7jH4BUeS+Y7SSTEWfHoqKLyYjHZR65S2zVO861XL9rb/LBGrCZldSA7n3Oi/kw+xd/mcKMPmqfWen24O23u9nIJBlsMa1aHk5YcYo4jFgcXcAnAy6mPYPsKCq8WcvFyETdahmi8NQ3bP36DObN+S2AbOyxn+Z8v8/nqZJl57z7xuPJjtX3iADiPg6XOjHvFEhidQsb6KJLiAxlvaGG0p9dcgncqXvQIicX7/2fvPdyruq78/ff2ftV77xJqCDWqKRKY5tg4BnvitN9kMuXr/DlxkplJZuJJnOISO7FpBgEGRFHvvfeuq3YlXV1Jv+dsIUCAbXoRez8Pj/2Yc/bZ6917rX19PmetHRBK0MhZhhoeVgB+hffyzMQvd3Ltg48pbuimdBJcL2kGcCF7abXv4Z2dJqJUnVT84S+U1nZSNAHzt4viOi/wyCFj2ybefncj2savGDn5O862Q8nN87MflwA8wIkGFQTtICA6lZ/snMNm0fN5hR+JUQYR+65+8BUXb2YAZ/Lu0QS8HVX0/v1/KGyZpLDvjkWrDQZTGju/l82Rn2Uzdfy39F06x9mRTNRRORz78WZ8xq/ifCABWPm6KJHELbmimkiUbkLEXiXuDq4mRd/lO2O4ZgeoP1dFS123iLs3T4a1hKP1jGVzdjjJcX7C97U6q4jHPtoR4fvXi6ooqWymbXCOkel7pK8+YwH47MUOhmyx+EQHsDnbzGxzB53nquhfjsDlt4H8nx9kQ8QChkvvU1HRyfEGE9aQJILjU8VvjugQO0v9Q7hmnML3lSWoUqvFbw5vTwvBIwXUVzysAJzFL/ItWHuruP6HjynudlD+jSW2/cSxFK/8+DU270vDr+r/GCi/zMelU3SNfWPa8JPbF2TPkoAkIAlIApKAJCAJPKcEpAD8nE6MHJYk8JAEpAD8kODkbZLA80pACsBPdmakAPyyCcBh2HxiyD2SSdKGEIKEpPotbW4Qppu4frmOixcbURIQb74Iftil+dACsFJ+1Y+gxAxyj71JVsQiGdo6Cr4o4vSJSoZBnGeotIDkV4h/9edsszSSPf+YBOBKJ6iSSN21mcPv7cHW9AULDyUAK0JABq6SDxk4/wdONELFTXHihgFe6WgDNvPuOzFsiV+m4+M/UlU3QeHyVrJ3PocCsCMQ1Bt45a1oDvxzOI3n1Di7VOzNA/U9BOAdh2NRX/gvuosLOd0E/fd8wa2oXUssLS7hdrlZWl6+lSWqs4PfZjZkpvL292PQj8zQd7mLkJw4/OI9GTn3XzQUXeaU0ve9EtEeUQDGMxzVhtfI3xzM/9u9TM2n5zn/+wJRolopS3vPpgrDHhjFtp9tIj5iEVvNZapLO/mqaJz5hWWWboh7et8gPLN2szHRzL6oQSoKGrn4ZRNjyzD9iALgw7rsXfcpWdoqDVqt8ketFLhGZfADv1yyNm/k2OtJmLsv4iz7B3+9PsylxpVJuCkAh0+T71HGR3++yqnT1cJ3V6u/P7Yx3t7RIwvA9Rxv8MU/N4/Nb79Jhr6RwMlqPv/oOsUVnWL8q98ZRO96l6RXjrBr6SzqnocVgLfzXp6KqPkOzv3qS8qb+6hfvvWBy8MyelEzgL8ayaRatYV330oj3d/B6Fe/oqi8iZNNcPMYVgWKNRDiD7BtczL/sdeHyZKzVH7yIVeGoPpmFuVjFoDVSfiEJPLav0fgH+BN43kVcSErse/KGgE4h3ePbiTQWcH42fc5VzvB2ZY7ZtISAb5b2Lc/iR8ci6bzkz/S9NUlCocS0cRnc/i9PAImi1h+oBLQawVgn4GLIvYqcff6HUcX3BrNEsvLSywuLLLoXhRx92boUalRqbRodWo0mhu+bw4Tvr97VyrHXk9msfJvDJaeFb5f0XkPz37WAvC5eoZUGuY0anRaWF5aYknZY/DH7BPDth8eJSlchUfJ+9RUD3K8wY+kA4fJfS2PTbpatL1V/P2v16luHRS+r3z8odboiHv156Rl5rJruYDBxocVgDP4Rb4KfVsN5359nKqhCRq/Me6HCnH/1X/NY8fBGNTnf0XHta853rBM77OuFvGwQUreJwlIApKAJCAJSAKSwBMgIAXgJwBVdikJPEMCUgB+hvDloyWBJ0HgaQnARqMRq9VKREQEynnAdXV1L8VZuCaTSZx9rNit0+mor69nfPwb6809iSl+Jn0+0hnAKjXheT8jefMuDgfVs9RZzl//WEhjn0O8DPSOzSIkKYec7GxSg7REOQq4VvC326QAACAASURBVFTK+8cbmTCmYAp9lmcAe2AwexOaFIyfv10pNosiq35jc0+Da5SeziE6OkZEtssj55U8tACs1Fv0I2RDJlvePUZ2wBQZc4V8/EU5n5yuEwKSy+gBvvGkZm3h0L58EpZqCBx5XAKwkqbrS3TOdra8+w4JC2WE9p3gs4IuLlWOMYMFc2Ao4ekpJKVmkpqaRdTEebTdl8T50ZebnWAOI2XLK+x+43XCXUXYB85z+kQTxRX9Yu3MoVdUDILSdxCxOY990WOEqzo5/fl5ytuW6LZsZceexycAK2d+eoYl4+fvT6gdNDN9zA+30jo4S9fY/B3LIli8bN7zk13kvZ0uzkfsu3IjA3hcqcHtS/yeXNJffwUfBwQuL5GUNMt0R/2NDOB5GvAl+XuvsXFPNilzl3C3lnLqeCNNfVPC/u+ucKsCSzhW/xjSc3NIi7WT4tVDR30vFy72Ykvfgl9KChvVNaj7q7l4oZK6rnG6Z+4oBW32h4g9bN6cws9eC2K6uIC6j//ElWGovZ8X58oZ1T5b2LIzWYj0jq+P0/rZp1wZgRta5z1cyo7JO5C4w1tJSPRkg7qT3somrhU00D+5yKhLAyY/vKOiSMnLJNo+RYijhNLr/RQWjd3T9zzDN+AXn0u0FwTqncz119DX201V1wwTd5Z3fdKRVusBlkRSt27m0Dv5BI9cwlz3N/54ZZgL9StQLcEp+KS/ye5MX97IUlF/5jTVlwq50jVD5z0Pa35Mg34sArA/gVv3su2Hx8hwXcdn4Cr/+2k5hZW9IvYsKucj+yaQt2cPe7dnEeU4y1jTgwjAHiK+xe3fS/KOjWw31qDqrObvf6ugoceBcpLrmmRXswee4SkE+HoTYgcmu5kbbqNlaI7e8Xum1PNIArBaQ8Sen7Fh805eC67H3V7GX/94hcb+lbH5xGUTLPa9LFIDNWLfu1pUJs5PnzKnYQp9+DOAT3f4UeaME3EzI8mH4PEztBaXc/pEI73OBUZRqkP4Yg2MI+HQfjLjLewwtFB7vYSvThfR7YThm9nzj1MAVtanLxbfcDa+uYvo2GgR+6IDXSQlzXH5f09z8S+F1JvDUMdvFONP8psS4792rpaCs60i7k2KOhwWPCNSCd+ynx2JGvZGjoq4f/FCNT1OH6yxyr73DkmWXqL7/8Gpr9s5c21Q7Ds670DC0pNJSM0gNTWbmPly/IfPizOeT5Qo5+T6EJySRfqbb5Bq7xGxV9l3Cq90PZ6PL3R+YElgy74dHHwnH+/GT5ivPsWHV4Yp7bhHmvFTFICblqKxbvo+R5JdHIvpFWcAnz1Xh0Ll7o/Z/LD6xLD13aOkRBsIqvs9lZV9fFpmIfm177Hl9Xzxm2Op9Tr/+0k5lW0joo8lrwi0AYkcfHUvO9MjiBovoKnqQQRgb3SmEOIPvkpaZgQ7jDUM11QJ3+90zH5zVQmPDeC7lXeORpOfY6b1Lx9Sc7mYq6Mwcuf2fVso1XuFYAlPIy7Yk+RAA4y3MTnUyfWmEXpGnuinOI8poMtuJAFJQBKQBCQBSUASeDACUgB+MF7yakngeScgBeDnfYbk+CSBByTwtARgg8GAIoYGBgaiiMHt7e1MTNyPEvCABj1nlyt2K4J3UFCQEIAVuycnv+Xstuds/A87nEcRgFGp8c15m7icnbyV7cRjpInC352htmdEnEkYtfMdErd/j9xQLbH6AQzd5zh3pew5EYAflthjvO+hBWBFqvYlKCGD7GNvke0/RdZsIR9faOTTws6VAdoCIXY3Wzal8aNtkfhOlrPUeZ73jzfwZfFKgWm/hM0kHv4FO7z7yaOAX5+o55PV+2+YGZJ5QJSq3W0oJdl5QYgYBZUrabr+STuI2/ev7IxwsN27gX98XMTlyx2M4IN3UjrZRw6QHOFPgoceY895xpsurwjAdcorZwhK20Pc3p/xSsIsGd49XPvgLGUXq8XamWBFSE3J203Wa3nEDZ9jufUqvzvTTMWgFfy3kp//+ARgo2cAEVuOsiF5AzkhoB8qY6rxLF9V3+sMx28TgFfAeSa/il/2W7yaqGNzJHh5jDFQVXVDAB4WZb69Mt8gIjufI5vmCHK2c+33Z6lpH0BJhlvzccHyEiwusOB2M+taZFmlBa0BU9BmQuKzOPpaIgn2EeZK/8bXxc18XDSCO2oX3smv8G/5AaSYRqj/x8eU1bZyrX+WKdcyC6t1evXe4JvNxs3ZHHsrG2v3OZxXfs+ZFii5UYd8eWmRZfc8C+5F5heWbmXACUsVsS6OtD1b2f8f+/Bo+jtLhX/gi5oFSroWxbX3StrSWu14ZOwgYWM0u9L1LLbU0/FVIfXDbtqm9eAVR1BCDLvyQ7DNtDF+6RQVTU7KbyzvO70wbPMR4vb/B/ti1GR6jjNR+Qllxdf58FI/3WPz9yGoP5hfq9QaVFoDep0WvUaFas2vbuUwXF8iM7LIOnKA0PGreDV/KealcPU8UEsY+GSza08mR49swtB8gum6r/mkaIRqRaW/rS27XSy6Xcy7l3AvPmLq8yMLwHUiA9gvJ5+cY98ny1WE3/B1/vdMC9cbFQlPlB2A2D28tTWWN9N90fcU0FJ97d5nAGsu4jt2fcWv21brv4eINbXrB9ls3hOCqeIfdJYWCX49d32MgRAdw7e+RUpiLLnKrb3XmWg8x8mqcUra713b91EFYJ9sZd97hWM5TuzDTVz+7VfU9I4K343a+U8kbX+N3DAtMbp+se8VXCl/PAJwnYvrw97E7ftnNuZmsjt2iKnyEq79/gwNU7O0CwE1Hr/wJPJ+nEOMxwim8r9zoaSdT4vvLMr+uAVg0Nn88M15h+S0jbyaqCfKb0bEvou/O83FP31NPTAbmkBs/j+TmxHE7pghmr68xLU/XxBxv198+ONLWGoGOUcOkqhuI3b4PP9zpvnmvuUVmU7c3n9la7yW/IAGzn1ZTMHpOkbwxRiRSNYb+0lNjCDRQ4916DpLHRduCMArAc0SlopP9lHyMm28sWmOog/OUnqyRDxfEfDXtKUFltwLzC0ssuBe+exApdGi1hrQaTUYtHf+77bC1JeEHdvIfuMAge1/h4YCPikeobJrxa/VWj0avRGdRoVOZwCfHCI2pHL0jQg8xpvoVGJ15yRlo8ssL674/tzCMos3SiOEbzlC4sH3yFNfINxxUezpq3vq6thj835Kyp6jYl/X9l7l/eP1dGrj8dv6LofinBwOab1vATg9zkp0+0eUlXXxxytLJLx6iOyDe8ieu8JyVyn/81UzDUodbaWFZaON2yV+c+yL0aPrKaC0pETwXxVUEw78O6nbD5KnuchiTwm/O9NC28Bq6YsojJYE9vwom/RUI+byz6kurRG+71AOsr+riZoLaCI3o0s5zM+2L7EvfJzTvz7JtUt1Yk6/sWq0shYiNuG7+Z84kB3FWxmeqLou0FdXyG++qOV6w5DIaH7EiPtgG4u8WhKQBCQBSUASkAQkgSdMQArATxiw7F4SeMoEpAD8lIHLx0kCT5rA0xKA1Wo1Wq1WiKEajYapqSlcrntn0Txpm59m/4qtyh/FboWBYvfCwiPneD5NEx7qWY8kAKPC6LeN4PhsXj8WR0KwAXdTDzMz8yjSuVW/gEGnplMVhZZFcpevUlFRKQXg1Zl6aAFYyfIyYPaLxTctn20ZwbyWYWBkZJqB1cMMVUugc7Oo8WZBHUWsqpYo17XHKgCbPOOxh+zmlbxI8vMDcLYP4xxUzgE1omYWi3qAcW0IPfpUcriO37iSCXRLADZ7B2MPSSBtcw5pm9LxGevFMDMu1o5L5GMb8TLP4W2aoKSojIrKBpp6JxldCnjiArDFUYO7o5AvSno5X3unLPDdArDeKx1zwFYOHklm+/YgQvS9jJSVrRGAdb6ReITEkpqbTXxYABHz46iXFkR58TUvnecnYLiWhpZ2zlb0MWmOQh2ykfzMDWxPDCTK3Md4bwNnz1+jtm2I9uE5lmxBWAJj2X3gEBvjIwh2tjPWcpX60rNUdM9SO3hjEaoNYPQjeEMW6fmH2ejrYqOhR5TNHLmRFrbg6MXZeZ3qln4hYK4KESs9KIKNnajcXWS//SNSqCBy9Bx/O9nE5bL+G3N5j9f2Oj16nwB8o6OI3ZREuKeacNUEU/NLTLk1YLCjWXZhcrYy0NZBXVUPA2NuRr/hrE5LUh4e2W/zo1xf9kWrcPVepKakiL98Xk3LwKQYx+N8ka9kjtnjtrIhOpjcCLMQc241RYQzoFfNYFEN0FxfR1VFnZiXwckbe4rWIrgHxaYTlZLL1ngVSYHLDA7PMT2zVuhwdpfi6CinsGmK5kHllOBHaI8sAN84AzgoG7/0fA5uNJIbraGndxLHxI3UUrUbdIu4NaGo1P4kL19lprf0bgH4wM/J9+sn3jBMo+LXU6upeoqI5oF+oRb3dB11tZ00tQ3TPjzPzPzqlwu3GNwpAOuHK5jruMLnRX1cabrzUPGV+x5FAFY+fFrZ97J441g8cUE6Fht7mXGu7Hs2vRu9Tk2HKgodC2LfK6+oemwC8OUeAx4h8YQlprNp+xbCzRoRO51Li0yJIuR21Etu9O5qhnubBb/Wvmk6Ru48OPvxC8BqnV2wic/IFLEvMdRFsL6PS789dVMAHjN7YA+JJ3ZjJpu2byVwfgJPx0qscIoMZiMWvRs/6zStjfWUFpeJuN81vCKgGqzh2EN2kbM9jgOHgnEPjOHscYh9R/l0Rtl3prTe9OpS2aCqJ3n+2hoBWGvxxugXRWz6RlJys4iYd+C3MCXi7l3JoqMNOPsbOFPRR22XUkJaOeI3Bnv8NjIivckMVxje3pR9y4BRNYFZ1U9VeQ21dc3C98emV/zaKyqd4I172RCgJ85HiXW+WL28iQq3ol+YYLqzXZwXPDLrxtlRxEB7jYi7PWMrv8OfnQDcxB+vTGKK2UbYxlc4nKEnwR/h+9Orh9drVnxf+c1hUhuF77c3VdwtAO86Qp7fAAGMCN+fml39rW2FZSOGhWpmxhupq+mkuWtM8HO57xXBlY9t7IRk7yTuwJvs9WwicaGaP/y1hEtlnWJNfduveK1PIsaYfRzYk8Lb+2IwT1cz2VbGZx9cpKi8A+Vo6m9JIH6EQCxvlQQkAUlAEpAEJAFJ4NkQkALws+EunyoJPCkCUgB+UmRlv5LAMyLwtATgZ2SefOwzIqC8TIzduJ1sinAP1PDx5Y6bL1qVIWn0JiK3HyUhIYFsihlorxfXjE0rr8WUrSYCD794th/LJjkldO1Zuv2lTA82c2YqielFI/m2erraW/mksINpQywG/xT25wWTFLRA75mTNHfNU0U66TmJvLonjqmij+mvuEZhZyRLgRvYdjQbr6kaKP6Ia20LlCtv517kZg2AyO1kp/rzVjZ0fl1Gyd+v0wGiLON3NqMfeKWxKWsD+/Pj8dZrRd6saAsTMNVI+7CK4r5gYg1dpJgaxNytZgt5RaSKuU23j5JDEZ9e6biZ3bvajX/iViK2HyVLV0/0XBkfXe6guHlVEPUBIsnYl8HWI5li7pX/orT5kVamG89Q7QziGrnssTUSu9Qk7q9sXyvKhGUfJnrzIbKDIMbrDquHa1joKeHjwg4uraqWpkBhd05uBAfyQxg4/xWdReVUkYYuLJkDexPwnKplqvgTrrd5Uz0WI9ZOQpwOij+mrb6Fyx2w+s5aeaLB5kNgah7R0VFs8AOrs0OIruerByi6ae/q2PyE3VmHNpG9Lx6KPmak6pro89YZvsGoNZFsP5rDpp2RBNPHZG0dxZ8U0jQwLuZYeZ2tMdrwSj9AQvJG8hOsBNqV8t53tNlR6CumvGbF98ZtSaijtnEsO5idUTroL6autlYwGhi/JRDqLZ5ifhNTN5ETDOq+6/QXf8y1thmK7zjz0hSciHfaAbYkBpGXoBREv9Vco21MNRZwvaaDk5XjuFcP6b3tGt+4bURu/xG7EubYEtjN+U8vcO1yNS3TbhwL31zQWjnn17Yhi+R4f3LizGgV7fRGmx0ZYLjsIs0tg1R1wfy9EsBWLw7KRhWZx88PJfK9HG/0jnJayor56I9XqO8Zu8+y2t/pcTcvUAQkr7QDZG2IID/ehv6uTECYG6gTWeRfV/dTULsiHt3VbDFiLb+al8D2nAhRil6RNG5v0y1fM9xwmVNV41TdkR18/yO+caXRF7zSyciMYn9+MOPXv6an8CqVpLEUlML+/AT83a1MFX9MaYuFor4oth/LYUOqDYo/oauuTqzzCd23jHu2D6Ybqej3oWHIm2x7A9qpJhH3W244SNSOd0g68K/kB0+ywT7FkGOOmTsmuL/kUzrKz4rn3UwOvofBSvZ+UFo+MRGhJPuDcbKVxaE6CqoGKL8j1qzeHr7lTWI3bhV72r32Pa3BTMS2oyQmxIlr+trqRexyiKCh7HuRePrHse1YDsnJISifhNyct/5SpgZbODuZxMySnnx7PZ1tbeJ+pzEOo38y+/eGkOg/T+/ZUzR1uagmjY05SezbHSPiltj3OiJZCt7AtreUfa8aij7iWrv75r5nC4wR/p0aH0FOEBhuO8NgdqxH+Hp1fROFHXBTW1/DTxFMvYjKyiFtfx4Jc1X4jJSLcZa23JktrNyoOGckPiHxIp6GmIbEXlzVPMatwhFKn5GEJiaJ2BcTvCRiX8XnVyk7XSbi3mrPvnHZYvybwm1kBN4xsZNdIuadK2kRcW1tU6oORJK0LY3tR7MJNejwv3HBwkQfU41naJwwiX1nk6WPzcaVfa+wfu2uaovZjFfafvITbGRH3Cnk3uhwoJyprjJx/+q+Zw5NEb6/PdGfXXHWe7qgs6uE6caznKoa42rL2hzUm3tqmJG01YHfo5flxQWmmgrorisS2eytQysCfmDqLiK3HSVbVUrAVDkfF3bee0/Nyhf7uma4Woy/XxMu7N0WPscO/x7OnqyiqKQd5aCTOz8NUNaF2SOE1P35xIebCO47S2NDm4hBc+YETAGpHNibSGZKEAoB5TMg0WY6WJxqEb85BhxGcuz1jA+08FFhh/BxpYkM4N3fJy9okjDjDEMTs6KyxGpbdDnpK/qY5rv21HtA0nqCMYpNu7eS/3Y+IV1fo2m8yP9d7qSo9V5r+I4+lDObvTaRf2Azb76VQ4C2g+W+GvGhVtH1JlGpQxaCfuBdRt4gCUgCkoAkIAlIAs8xASkAP8eTI4cmCTwEASkAPwQ0eYsk8DwTkALw8zw7L+7YTF6BmO1eeDDB8tykEJCUMrOrTaVWY/IKwmK14omDeec0/eOzN8shggmdwYJXoCdWm1Hk4Cg5PKLNT+Cen2HUbcW9rMZXO8PsrJOBcSdulQW1wYqfjxGrYYm50WFmZpeYwo7Nw4qfrwW3o4/5SQfjsyaWDTa8Aj3QL06Box/H7DKrCWcvLH2tAUxeeNoMBHrA7NgEE4MOcZbefeXcq/VKzU08PGz4+lrQq1XiFb1oS25YnMbpgok5I2b1LDbNDANjszfEe9CZbGJu7TqXmNv+sdnbsvBWutFbvTAr16inMS9OiPWxIoKIv0WZfw8/O54BHkIAWX0RvORy4p4eZmrJiANPfLQzWJZX1s6kc21OjtHTH7OnP54GMN+pf7qmWJqbWDNulKxVnQ1PL5NYP/NjI8w6JpnChsqorB0rusUp3I4BHE4dUwvmlfVpUcFEP85pJ2OzsHibLqnW6jDYfEUFAKsetIuz4JoSPG7Zuwp31W4PPP0sos+VdXq7SGlApTLjFeSJh7cJA3O4p6ZxDIzjnF+4eeaiSq1FZ/fDYrXja1VKit70nlvLenEB5h1MTt3wPY0VldmLQA8DPmY1zDmYnlb+zrnmRbpaoxXza7V74GEA1byDecV3nIvceBd/8xkao1WUb/W0GvC1rD0NW8zlzCiOKSfDUwss3yMRS2+JweS1md2vbWD3gXBchZ/TVVTI8epx2r7lEEa13oDW6oHVYsDTollTSnnRNY9rYpQZp4upWbiH7nyLkSEOlTmDN/95G3tfjSLIUU7vExSA1XoTOrs/HlYTvhYN6rU1oFdccH4a9/QIY1PzIqPvnk1rBp0dPx8LXp4mkfd+5wpwO8dwTY8xPLnA1NzdGbAPFP9uxgwzvr5GFhyjzI07mFSkZ4MNXx8LhmUn7ol+Jp0aHHMra9hm14q4Ozs9zbgTFtTKuJXrrXjfOe7FOVicYXJOz7RLh6d2GpV7Rvi+84bIKwTg/f9CvrGEoJkq/nalk/rVMrI3t48BnBMjwq/uCBlrTFbrDOIDDovJJHxX455h2TXNyNT8XbFm9cbVfU+Je0tzU/fY9zQo11itFrE3Kvte39gs7ptB48H3vf4xJ4vqG/uerxGrfnXfWxaxy+5pxdfbLNivxBMzywYr3kGe6NyTgv+4c5nJGymJikit+LfNYsLTCOrb/s9vcWFO+PrU9Izgd6N68R1LRVlpOswentj8fLEsTaJzTYpYO6FsHHc15QEm9EaLWBNG9byIfZMzC+IZK03p04TRurJfW4yKMD7H5KCDyeEJlMtu7h4WT8HYbtKK+LSmuWdhboKRiZk1H7WsXKN4iRmrlw2vIA9MavWtfWdhjsWZEabdGrHv2DVzeKmVtedkfHqtTVqzp4i9PhYtnqbbvjy5fSDKb5jZld9Fq/uA8tGOcp+XRS/uvVdbnJ3APTMifPbO0sU391SjGvuddt/e2fKy6GN22iH6cbpWNiyDzVvMu6dqAoN78pv3VA9fsa+r5qfENfMqk4jxXqZFvPVzjAxP4ZhwigzZuz/R0aHRGlfWhUmNcW6E6RmnGMeSxoraYMPf14qHzSB+c9yMWYuzLLtncMwZmXerhe8vzK/85lsVeYUAvOMwecYSNMO1/O1qJz2r5SaUD6OWFpmb6Gfmrj31HqQ9IiBiJ/t2RPDTg760fnaG2lOXuDbmpOPbgsZqVxov0IWTfSCf3e8cJMnagW1UCsAPtKfIiyUBSUASkAQkAUnghSIgBeAXarrkYCWB7yQgBeDvRCQvkAReLAJSAH6x5kuOVhKQBCSBl4eAkrodQvKBXWQc3spGZxXG3kpOXyqjqnWQvilunTv8BKDoPVIx+G7h9Xc2sXObP+b2M3SUFPHp8UZah6YfewnoJ2DCS9XligD8M/I5i/dwoShNf6uywEuFQhorCbxUBFbOAD4gziee71g5lqK5TynW/ABNrROlsz0ikonYvIfNEXPs8W/hwudlXDzTIEo3f0PNhbUPMQaALYHt+17hwBu7CXGVouop4fiHVymp6qZXloB+gEmRl0oCkoAkIAlIApLAi0BACsAvwizJMUoC909ACsD3z0peKQm8EASkAPxCTJMcpCQgCUgCLyGBlWxCQ9IuPNL38bPNvuR4jtF07ndcL6uhoEXJRH9yWDyS8vDNOsbRXD+2hszRd/G/KC+6xpfVLvonl+6R4fbkxiJ7/m4CUgD+bkbyCklgPRJ4LAKwzg4+WSRlZvHmkSx8x6/hLvpfTlXOcKnJhXJawDcfPHAbVd9EiNvLmztT+dmeaGZrP6OzooC/fN1HRcek6Odxnh2/HudT2iQJSAKSgCQgCUgCLxYBKQC/WPMlRysJfBcBKQB/FyH595LAC0bgaQnAarUajUaDyWRC+feZmRkWFr6hfOULxvDbhqvYqtVqMRqNL5Xd62gKpSmSgCTwrAn4xKAP2kD+zm1kR3ng3/sZjTWVfHh1lNHpbzvE90EHrpTh9sYnJJiYTRGExiQSEplEwGQrhuFGaiqvUNvWRcMwiOPKX/imFFr1xuYdSExmBAE+VpSTUO9RMPzeli67lUOJGRscoLGul5HJWVGG/FmJG1IAfuEXpDRAEngoAo9DANZZ/fFJf4PUDTEciJ9kvLWYkq8LaBhYpF051Pgbm/J6xIzJw5eQDYkExSQSEJpIvHmMRE07tdVVVNc3U945Q7/jvg7ieCgG8iZJQBKQBCQBSUASkASeFQEpAD8r8vK5ksCTISAF4CfDVfYqCTwzAk9LANbpdBgMBry9vdHr9fT39wsReL03xW5F/FXsVoRgxW6nU3lFLpskIAlIApLA/RJQ64z4bfknklJS+L5nGSPtNfz6ZCNDdx48fL8d3vM6K5BA4pYcDvzHbpICNIQvO6j85M+UnT3L1WHoWlfbliJ4xxOasEnYm54UTKTIub7P5nbCRAXNFSV88uer1HePMXy/WXL3+YgHuSxy+1ES9/5/7OEc3iNXxPoobRl9kC7ktZKAJPACEoh/9eekbH2V3ZxnvvM6vznZREv/g5WAtviGEr//30kNs7DJ8SmlVU38+eow7m89KF6BpXwy44dP+Aa2/OAtMtNi2egJE2Wf0H7hvznZCEXdLyBUOWRJQBKQBCQBSUASkATuk4AUgO8TlLxMEnhBCEgB+AWZKDlMSeB+CTwtAVgRQc1mM6GhoSILuLm5mbGxsfsd5gt7nWK31WoVditisGK3w3Ffp4i9sDbLgUsCkoAk8LgJqNQajIFxeHv7EGMYZnZyjNouB875x5kBrEifnngFBhCeHIKXWYUNFyOtTQx39zAwB9PrqnCFIlx4YfH0JSIlBF8vC7YHzQCeH2FiZIjW5kHGpudQKnI/qwxgW1AsXmGJhNKDYW6Amk4Hw0+yRvjjXuSyP0lAEngoAp7hG/AODCeEXpamBoXvTzgfLNtWa7TiGZ6Mj02H33wrw6MOmgZmWf7OgKa8HjFhtHkRGBeDn48HvgZwDbcy2VtHpwOGph/KLHmTJCAJSAKSgCQgCUgCLwQBKQC/ENMkBykJ3DcBKQDfNyp5oSTwYhB4WgKwIv7abDZiYmKwWCxUVlYyNDT0YkB6hFEqttrtdmG3kvms2D06KjOSHgGpvFUSkAQkAUlAEpAEJAFJQBKQBCQBSUASkAQkAUlAEpAEnjEBKQA/4wmQj5cEHjMBKQA/ZqCyO0ngWROQAvCTnQEpAD9ZvrJ3SUASkAQkAUlAEpAEJAFJQBKQBCQBSUASkAQkAUlAEnj6zvlRtQAAIABJREFUBKQA/PSZyydKAk+SgBSAnyRd2bck8AwISAH4yUKXAvCT5St7lwQkAUlAEpAEJAFJQBKQBCQBSUASkAQkAUlAEpAEJIGnT0AKwE+fuXyiJPAkCUgB+EnSlX1LAs+AgBSAnyx0KQA/Wb6yd0lAEpAEJAFJQBKQBCQBSUASkAQkAUlAEpAEJAFJQBJ4+gSkAPwkmStS3PKTfIDsWxK4i4AUgOWikATWGYGnJQAbDAZMJhOBgYEo/97R0cHExMQ6o3m3OYqtyvnHit1arVbYPTU1te7tlgZKApKAJCAJSAKSgCQgCUgCkoAkIAlIApKAJCAJSAKSwPolIAXg9Tu30rKXk4AUgF/OeZdWr2MCT0sAVqvVQgBVRGCNRsP09DQul2sdk10xTbFV+aPYrTBQ7F5YWFj3dksDJQFJQBKQBCQBSUASkAQkAUlAEpAEJAFJQBKQBCQBSWD9EpAC8PqdW2nZy0lACsAv57xLq9cxgaclAKtUKiGAKmKo8k9F/F1aWlrHZFdMW7VbEb+Vpoi/L4Pd635ipYGSgCQgCUgCkoAkIAlIApKAJCAJSAKSgCQgCUgCksBLTEAKwC/x5EvT1yUBKQCvy2mVRr3MBJ6WAPwyM5a2SwKSgCQgCUgCkoAkIAlIApKAJCAJSAKSgCQgCUgCkoAksJ4ISAF4Pc2mtEUSACkAy1UgCawzAlIAXmcTKs2RBCQBSUASkAQkAUlAEpAEJAFJQBKQBCQBSUASkAQkAUngCROQAvATBiy7lwSeMgEpAD9l4PJxksCTJiAF4CdNWPYvCUgCkoAkIAlIApLAIxAweaE12Qg2zaFbnKVvzMmsa/EROnw+b9WZ7Zi9g7ConNjcIwxOLOBwup/PwcpRSQKSgCQgCUgCkoAkIAlIApIAUgCWi0ASWF8EpAC8vuZTWiMJIAVguQgkAUlAEpAEJAFJQBJ4jglEbMUzIoVjYT14zHbx10vtdA3PPMcDfriheUelE7njbRLUrSROnuFk1TjXWqYerjN5lyQgCUgCD0VAeeW1/FB3ypskAUlAEpAEJIGXkYAUgF/GWZc2r2cCUgBez7MrbXspCTwtAVir1aLT6bBarSj/Pj4+ztzc3Lpnvmq3zWZDrVYLu+fn59e93c+7gVqDGXtIAr4eJoLoZ3h0nIaeCZaW5Auf533u5PgkAUng2RGw+IXjEZJAoGoQq2uQ+p4JhifW/17+zIhbfMEeQnxGNkkJUWxyXmeup4Y/Xeunc3T2mQ3rST3YHrGJoNx32BI6y27fFr6+VMy10gZ6J0EusydFXfYrCUgCkoAkIAlIApKAJCAJPDwBKQA/PDt5pyTwPBKQAvDzOCtyTJLAIxB4WgKwyWRCEUEjIyOxWCxUV1czMjLyCCN/MW41m83Y7XZht16vp6amhrGxsRdj8Ot4lCbvIOL3/gsZcQHs5AIl5TX89+kmXO6ldWy1NE0SkAQkgUcjEJp9mPh9/8IrqsuETlzht181c61x+NE6lXd/M4GQTIjby093B3AwQUXjP/5CxbUSLvYvMjy7/j5YUtmj0QTtYF9eKu+8Fs/Quf+m/fIXfNUMzev/J6P0BElAEpAEJAFJQBKQBCQBSeCFIyAF4BduyuSAJYFvJSAFYLlAJIF1RuBpCcCKEKoIwDExMUIArqysZGhoaJ3RvNscxVZFAFbsVgRgxe7R0dF1b/fzbqDZJ4TEQ++RnRBIHme5VlzJ+8frmV94VAHYF5MtgLjsaEJDzXjgYKy5k/biZobdi4yvgjF6gG8cUaF2sqNgpKGDjvI2lPfbk887PDk+SUAS+HYC1gDh36mRetJDFmkraqa7uU/4971zNrWAL16BIcTnROHvuYwnDrrLW+mo7hD3Ta8+8YH7fryTFb7liIideaoLhDsu8svjDRTWPepebhb2hyaGE5cTjRcT6GaGRdzs7RoW9t+sm+EdhcEviuxo8FdP0l7cQv+QQ1yzvk6KXWESkr2FuIOv8oq1mzhXI1+dvkpxZTtdM7Auj8bVe4IljNjMXNJ27iB1uQivsTJOn2ymsnFEzLPr8S5p2ZskIAlIApKAJCAJSAKSgCQgCTwCASkAPwI8eask8BwSkALwczgpckiSwKMQkALwo9D77nulAPzdjJ7FFU9OAE7EOzidQ+/lkbvFj4jlTlpPXuTr/zxOjdNF8+KNjC3PMEg8RN6WMN7Lg/rPLnD+d2doAHqeBRD5TElAEnh8BILSIPEw7+608OMcF2d/eZzCEyU0Avf+/McEJBKdkc3hX+SRGrksYse1/zvN5b9coNa9TO9qefrANEg6xLs7rfw4d4GCX35J4fESETuexqdFT0YA9hP2b35jO4d+kU+kqhvrUL2Im0WFddS4l5hcTXaNzcOWvIdf5EOqtpeCXx2npLpT2L+eDldQqf3R6FLIPbSZgz/fhq3mC+aKT/HXohFKO25+DvD41uzz1lPYZlTxr/Lve3XsDpnk8n+foORaPdXuJabkUQ3P22zJ8UgCkoAkIAlIApKAJCAJvMQEpAD8Ek++NH1dEpAC8LqcVmnUy0xACsBPdvalAPxk+T5s709DAN6UFUyAc4iZ6qv0XzrFmaYxLnXOrAxZCsAPO3XyPkng+SfwiAJwfLBexI6hq2fpuPo1p5onqR66cc7uSyAAB86NYB1pp//iKarLqzjZPMnA9I383pdEALYGJBKU/n22bvJm36YF6r46R+X5q1QMzdEztfD8+8CjjtAaicpzA4ffzGH7pkD0ZadpKS/n08p+BibXk9T/qKDk/ZKAJCAJSAKSgCQgCUgCksCzJSAF4GfLXz5dEnjcBKQA/LiJyv4kgWdM4GkJwKtnAEdHR6OUg1bOAB4eXv/nBq6eAazYrdPpxBnAsgT0M170wNMQgNNSA7H19aEdq4Wpck5caOerq70iS21BCsDPfhHIEUgCT4rAIwrAkR4abP39qBzlTA9V8nlBJ8V1IygS8OJLIAB7DA5gHuyEiTJam+v47GwHnUNOYf/yuheA1YCRgMQs0o/8C1kBDnK4zBf/qODUuSZxjIDzSa3b56pfGyqVD2lHvk/mzky2L19noqmM3/6tktaBSbGPrr8TkJ+rCZCDkQQkAUlAEpAEJAFJQBKQBO6LgBSA7wuTvEgSeGEISAH4hZkqOVBJ4P4IPC0B2Gg0CuE3LCwMRQxuampibGzs/gb5Al+l2G21WoXdigCs2O1wOF5gi9bH0J+GALwhwoy2qAiVzQnJJqo/ukrV5yV0KaVapQC8PhaStEISuBeBRxSAgxfG0V6/DrE65v2WKP/gEnWFjSJ2TL8EArC+tARNax0kmxkeG6L8g69p6RihUxHA170AbAQiiMrIJu9fXiN8vhLPyj9wsmSc87XTKLm/iy+F12lBpcee9T2is3L5Udo4tqEGvvjdOaq7RoQvLL0UHKSRkoAkIAlIApKAJCAJSAKSwPNNQArAz/f8yNFJAg9KQArAD0pMXi8JPOcEnpYArIifer0eHx8f8c/+/n5mZm6Uw33OGT3K8BS7DQaDsFuj0TAwMIDTuf7zd6wBUdh9AvB09aBZXsChD8VoNONnAY3YSZTcHSfzMxMMtfbjmHAydceLbbXOiME7DE8vL0I9dRh1SmbUjba8CAsOZibG6ekeY3Jm/u6MIK0RbIH4eHsS7WdZc7/e6k1o5n5i/Q2kOc/y9bVK3j9ez/zCba+UdSawBeHn7UGMvxmd5rbnu+fBOczo+Dit/VPML6y+kr91BnBi0BIU/J05X09mtmxl6sRxxk6eomQKOo33cQawwSbGH+JjJ9rfvHYZLs2Dy8Ho8Bi9XWPMLi3hUmnA4I3Fw05YiA6dSo/TocNi0eFh18DCBLNzs/Q6dKg1RkL8zRh0ipzgZKhtgNHeUTEHN4trmrzAFkCEr5VwH+WM0tuaawpmhugemqRjaH2eR2nwDsXiHUSIpw5Pk+aOMDDL4sIUw22DjA45BLe7i7Ia0Blt+ISF4OVlx1MP2tt+RS0vulhw9OIYH6V7dB6n6xHlDJ1dzH9osB5/Xz0zDh0s6vD01KHXzIn10j+hYXhaT4ifGR8PxSYn06NjDLUOMDG/wM2Z1OjF2vPy8hZrz6y/zf5v8T2VWoMtMAa7hx0vVw9LKi3juhDsZj1+N5ew4itOnI7xlec65wW/x5nNpzHZRezw97IS4qlH/S2/XmdHu5ge6WRwCsZnb0zzt/neghOcQwyMTNA2MMXi0jIqjRaDdzge3r5ivVj8oyA0k1eSjeyKW6TqRAn1Za30gbBVae7pITH/ytwPTmrXnAEcMNUGBZ/jTEtnOjaW6U8+pudqMaVTMOLz3WcA6+z+GHzCxVj8rUrftzX3jIid/b1j9Pc7hL/fKK586yKLL2pbgJj7IA9FkLzVfONzCc06QKrzPLaBi/zyeAOFdUNrn2H1R2v3J8bPjL/dsPbvZsdYmhmmdWCKgZvA154BrL7wBUv1pUxv2crMwgJTn3xEU3OPiJ0LMd9xBrBKJdau2cNXxH0vi27t8xcmcDnH6e0eY3R8Rti/pLWCwYfgIANBATrhO0sLeuE7Bu284DU0qaJvQk+onxlfT6VPJzPjyhruZ2LWJXxHrGG1TjzfQ/EdPzNW4238l5dE3JyeGKVtYJoJp+vunxcaJe5nsSF7I8d+koah4wrDn/+ei10LlNyB+fablTVoC4h+aN9Ta/XYAqPx8rDixzCTEw6xt7kXb8UlrdEi/NvbosGPIQZHJmgfnBbsjFYPwkL1mPUr/IwGJfboUbknWJifFvuOa9ko+JmNKzFgtGuIkc4h4ROrrrcWiApCdhKQlMM/v+FP2FI3VR98RHlzv1gLi98SNPSeQZi8Q4QPeOkXhK+NjY/TPepi3v2IsfbuWZP/RRKQBCQBSUASkAQkAUlAEnhpCUgB+KWdemn4OiUgBeB1OrHSrJeXwNMSgFUqFcofRQRV/ul2u1laWv8v4V5Wu6N3vktc1i7SJr7AuDhFledh/ANC2B4GBqElKXPfzUhnPYUfFFBV103L7eIjoLP54ZP5BmkbM3gtxY7f7UKGIoBO1tBVX8mXn5VS3zWKkk++JjPK6g8xe8jOSOMn20PxtepvOrpao0FrtKKf7cfYfZYTl+4hANuDITaP7ZnJ/HhbKPbbX+TPjkJPISXlVXxQ0MLwxI3zObldAJ6Ggv9kyBBPZ8K/END0J6x1f+VUK9S67kMA9okVzz+QE8dPtoWuDVKuEZispeRSmbB/wOXGoTGCTxYRSXEcOeyBTeNBd42dyHA7iQlmcf3gYB9fVnmgs/jz2vYwvGwTYh6UOSg6WSrmYHT1SUqmYewe3t4SyZHMwLXPH28R9v/9UgN/vti+LgOo96bXidiUx+EUO8mBa0Uw6Gd+pp3LHxRQerGWVkAheaspP5d8sPtHk3XkMOkb40mxg+U2HXVpbpLJmi+prSrhs5IResbuIQY9CFl7nJj/1w54sSPHg64aO6p5OykpHnjoB8T8F9QZKWzz5PD2MDYlKKJ+N+1FZcKOhtEpYYdoivgfm0d6+kbhO8Get9l/m+998bcSGhQh7YZHa/QmYvN+SkJiPKkTX7KgNlHtcZi4IE+23lzCiuTWQ09VpXhuXe+oWHePczcwBSXgk3mEbWlRHE62o1v56uSebaD0Mzqu/pVzLVA1cOOSb/O9qV7oucy5a7V8cK5VfPyhUYT+rCMkbcwV6yXMxwI6IxaDGot+mbnpWeZnXUJoXY1RzvYrYv4/Kx3l6wZl7hOJzsjm8C/yCJgqg4L/ojv8TYaC9xJS+584689zuhV6zN8tAHskvCLGcyjZg23Rd3w8MtstYueZ46Wc/apGzN1dn3CE5aKP381Pt4eyJ8l3DTetwYTOZMPQfY7xpm8QgCO3Y0t4RcSt7fHea7kPlrPQeYXfF7RQUNl/4+/uFIB/x3z1JToTfsaCxkxIzW9oamoTsXM+8jsEYLUGYvII3rBZjD8tzL72+VN1TPRUc/zzUkoquxgBXNZo8M1i/14f8l/xoKvWzuKUB8nJdrzNSqyt4VKjlq/qVnwnN9kmfKe78sYa7hsTa1jokcrHAzF7SEzL5Kfbw4j0ve3jmUWXWDsddaV8cK6F+u61UWPF93wg9lUysxP59/0GJq5fp/C//kH1rJuWu5T6W6ZpDWZi8n5CQkI8aRNf4lKbqfY4RFywJ1tDVq9b63u1vaPC5xXf01u9iN3zE1ITI9nOZRpra8T6npq99WmL1T+CmD0/ISPcJK65WNzA/51vA59MfKOTxb4T5rMSe/y9PUhJsaOeqWd6tJ0vqjyYWPTl8LYwQv2V/bKH0s8ucfWvlwS7VddbO1kq0KXgE5rO6/+2nXjfceZO/YaSqk5Ot8Dt32vd6dyeKXsJzDws/HGj50qsLa2oEv42tnqe9IPEV3mtJCAJSAKSgCQgCUgCkoAkIAnck4AUgOXCkATWFwEpAK+v+ZTWSAI8LQFYon65CMTv/1dSXnmDrboKAlTD9Cx4MTa9wIxjjOUlGxqdN9Ebrdh0Y3R99jkVZQ1c6HUypbzRVanwjtpIUHwqSWlxRNj1eA71Mb/gEiLvMia0OhPBkVb0TNBXWkR9TQtl9X1MuNzMqbWYQ5LwiUwgPiWaKJuesBkHc0uL4vxEpSmZTN7RGQSa5gkfO0vBlVsCsFprwBSShH9UvLg/0qQR988sL+FA2QZNGA1GggNVzI730FJRTGVTP5XtyuhuF4AnoeB9mqdDKDYfJctaToKqiJNf91ExaGM28RA7t4TxXh7Uf3aB8787Q4PyWlwRcs3B+IeFk5QWTaDdgPdN4VDJJvPGw9tCdIKG6Y462s9f5ErLEKV9LvDfSkzaRn54LIJQq46ZtkmmZ/XMLRmJDF/AZJ6joWWaidElTG4zfrFWAjNstPz5T9SfPMPVMehT+2AOTiQsPo6E1GjCXTP4OycF+xmUgZjxtOsIClDR11xLU2UZFW1jIhvy0ZqSVWfHM8CXoPhAPPRaLN/VoWsc18wonR0jDI/dyOb7rnu+6+9tQeAdzdZXNpGVGoPXcD/q6RX7b0m0Dhbmhmm+Uk9HYy9KYt6tDDYP1GofojZuID41hrRYL6y6ZUYGxnHN3xJTllyzzPZW0NfdQVnHNGMz36LufNeYlb/33AB+23j7+5Ec2BXAdOsUM8NuZhZMeHovExnupqNnmtZOJ6YFE3a7hcCNVma6qmn+858oaR+jaFwl1p7FJ0SsvbAgL7w1y+hvptB6oTd4iLWnXxyk/fzXlFa3Udg+xtzCEooIlXj4F6RlbWGbrgLz8gzdC55MTjpFtr7iO3qzjeAkX/Qzg0yeO8312ja+ahvDvfToOcBqvVn4fljCBjblJBOiWhDzN7G8zIRGB17R+AQGszHcA9NcPxNd5VSVXKWspIj6Ieibt2EOTiIoNp6E1CgiVG7h+4pIOoVSAcCE1awnOFDNWG8LzeUlVLYN0zgwjzVyE0HhMWwMMeLtHyjWUGKojuTAJTor2uhrHxRraPVTkfnhZmZ7K8XcNwod9HYBuFjEjnLtXlosu9hhK8Q0XsnJC320EYsz6RA/2Gnlx7kLFPzySwqPl4jYMesdjFdUOnEpiWxIV9buAGbHqBj/LErsMOPlZyY4yspIbQXd5WWU1ffS0ucQ61etZE0GJxGdFEN8UoSw3WNuZs24bUGxeEdvJHz8PKqutQKw3jtU8IvdEE1cbAhhMxNYXU5x/zyKf5vx81YT4LtMc0UJDdV1lLeNMeiwCvs3v7GdQ7/IR33hN8yUFlBsOYrb4s8OayE9zc0ido6H7UKXvIdf5EOqtpeCXx2npLpT2D9v9ENtCSEpPYqY6EARN003Czcooq03kfFa/LydtF+4SHVJDZfbxhjRRIL/Nt58PZrXXw1mum2KmYEFpheM2D1VInb2Ds7Q2DqNyW3CZlF8x4ZruFH4TmnzANfGwBCYgGd4otg3YvzshE6Ps7y4IOxfwohabSIkQIV2eVzYX1vfQUX7GM75W76vtvlj3vgm2Zti+OesCXquFHH8twW0LSyKDPJvasqelnhI8b3Na3xvYtKJU/ieN0arl9h3NRMdYt8tquviYv+s8D2DzYfEQ++RmRpHPmepqSgT2d2TzlsxS8n+TTz8HpujzORRwOnCKn59oknsOwFxWbx7LILkMPNK7JnWCH5hoW58fVzUt0wxMujG6DbjE7bCr+er4zR++jfBrukbC0lE4hm4gfyfHyY51IVHyf9QVN7C38pncX1LCrB3xvcI2XqUYxme5Pg4cJR9xNWiUj68Mszw1N31Gu4nxMprJAFJQBKQBCQBSUASkAQkAUngbgJSAJarQhJYXwSkALy+5lNaIwlIAViugSdCQBGAU/PeIS9imQRdN8sd5zhzuYxfnWhkajYMoyWZg+/lsznXC6+Kj6gpKuOPhUOMTi+ilJFNOvwe6Tv3sSeiHVVrMQXvn6Cya1i85F/CF7NnJFt+cIzc3AgyVBW0XCnikw8L6ZyaZ0xvwn/ruyTn5nJ04zg0lXP2VyeoHnTQeMPabzsDWGv2xH/bu6TlbOTYxnFmyoop+PUJahwztAgRyA/vsA1sffcY2ZFqNk2c49TFSn51XBldIl7B6Rx6L4/EoBUBuKTdwJejW3l9l449KXOc+bCQ0oZ5hhIPse1eArDeG/y3kBHvxQ+yxyivbuVPJ1ZHrmSTJRKzKYuD/y+fNEs/UR1n+d/TdXx4qf+GAJzLD49lkBIwjcd4GWcuzXPiqo59RzPIyfUR/63xWjsffTiO/450ct7Lh3PvM37pUxQTOnUbBL/dmV4czRin6P/OcOHDC4JdP0omqB8xuTvY8oOjZGrqSRw9z/tfNnC8uPsRy/gqcm840ZtS2Pz9bKI8zAR91+qcbGSiv56Cr2qpbuxHOV37kV/th2+GxEP8R56a/RGTFPzqS65dqqVhGSa/azzK36ui0Oo2cOi9PezMCyO8vYCm4mKx9ntGnmDZ+5sCcAbfywsX89zb2MNHZ1R4RkaK+fd3N6Hrr+SjPzloGrCQo2SbGjvg7C+5XD3MySY1+G0hICxerD31bLdYe/3Dq+OOw+aTyqH38tmyySbW3tXCMt6/IRStCsAZ2/eTF7lMmLuJpfYCPj1fzW9OKivIH7t/nPCdnEQrGRPnuHSlgve/rMflXnrE9QNK6WP/bT8kKydR+O7gpasUvH+cuvkF2g1WSDjIhsxtvJcXha/jOp0F73OmxsGZ5pWJVcomK2t/S3YkRzeO0XbqEgW/OiHiTpcQMP0I2ZDJlnePkeU1Inz/g9O1/OlC29qxP+IZwAFTKwLwmcEUylwZ/GCfigjTsIgdDTMBDCYe4p27BGAVmqQtJB76f2xPgryIds79+iQXP70ifHcIJXb4k/DK7hXfNbUQPl3GJx9e4eKVZoZQoY3JJWD7uxzMUHEobkjETUVcVu5frQwQvuWIEArzVBcId6wVgD0Sdwp+r2fMszu0n7PvH+fK2UpxvwNFgPUj/dBBthx9jU2Oc+g7CsXaKWlWsXyHAOy4epLjo1tZ8o3k3VdVOJqbOPPHQnqDd+D6JgHYKx1tQDbvZo+T6D3Ah8cbqGlZHXmYiJ37/20Pe97YQFRHAb1l1/jllw20zATeEIA38eaBOOE7I60dwnd0fqG8emwTQeoOrKMVfPThGBXNenJ+kU+I74jwneuV3RxvUOGd8zYxW17lrY1j+I3Xc/b9E5Q39wn7F/BBbw4Vaz83J0qs/cbyUrH2lQoSq58/6D0C8dv2Q7JTwzkW3UbT1VI++uMVBtyLQkj+LgE4Y/ur5EcuE+puZKn9HJ+cq+Y/TzUBCfiEKHtTPmmRLrzKP+LStQY+vDLEwuLjEIA38+6xDHLj1ILftaJJPj6jYsdraezIj8JjvJT+qhY++tMY6qhYcn+Rj6H2U+bP/4/Yd0p7v8myGzHjh8dIj9QR1f4RRaX1/PHKEC73N3804p3xGiGb3+KtDA+yvSeYKP+Yq8Vl/OnqMCNSAL6fnUxeIwlIApKAJCAJSAKSgCQgCdwXASkA3xcmeZEk8MIQkALwCzNVcqCSwP0RkBnA98dJXvVgBIQAvPMIefZG7I4aLl4robS+m+qOcVxuG3pTILn/9C6ZWTGkDR+npbKU/z7bwbDbF7U9mn1HDrIlNxbvvi/pr7rOqTOddIzOigxekQFs8iEocx8pm5I4uGmJ2aZyrv/lC2oGTbQthpF17DU2ZocTO3aGgapyTp3tpGdi/mYG8DcLwGYMtiCSv/cO6ekRbFZdpau8nM/+XkPfjOtWBrBPBEE732Bzqh/fj+ym4lwxn/7hMoMkwp0CcN08X3bG8crBRDZv8afr7/+grXmM2pBDZGZ/QwawKRA/TwPxAfOMjE7Q2HEzdxnwIigpk9x3fkC2zxjZk2f54KvbBeBMfngskZDlbqavnuBSuxeFwzG8eTSDLWkmFqs/pbaoi8+/9iAiP5c97+WjEgLw5xxvsDJkSyf5tXfICnaSq77KmVPVnDzbJMTVlQxgEx7xWQTueIODcTPsD+zi4/+7zLlztQyKax62KQKbDbufN0GxAdj/f/buxC3L68D//xt44FnZ930VEUUBRVyjRmM0MWmbfZvvtDO/menM9M9p2n6n35lJZ9q0TZq0TWJiGkiMu6AoIoICsu/7vsPvum9F0WgUZXmEz31dubTlXs55nXOfR/085xwfC3ctXvvdG4/3MDbYRX1dJ53dQzf283zUx89cdysADuFQygTFf/ofCk8VcrwVOmamb37PMxzRW/FP3stLe+xkxQxR+fUxii+Uc6qmm96Rx5zl+311uxUAp3FwezD9Zz6nsqSBv9UnEpuxzmx/W30+AxeP8NfjAdSOJ7L3Z3uJmR0AX/UAewQO3wBWhxt7nw5wrbabwVvLwAbgCIgz392c9VHk9OdRVHiPAHjzdvPdH2+6xLHT57lY0UJJ7c0ZwP7RRD71QzZlRvNyQgOVp87zp/85TuP45O3lxx+xDW3EGM1nAAAgAElEQVQBESQ880/kZMTzfGgJV04X8v4fCmgbm6DPywqB64hP38QPfrSLRI8qfC7+hiNFzXx6ydiX3YVf5CrSX3iD7BQ7uR6nKTpxyXz3jZLPzAB2xqYTufOH7Flj4eXEBo58eIrDfz1v9v1bXxCYrwC4KpLC/lQOvJRGUuiEOXZU9AWYY8crT82aAfzlFcpdSQRl5bL/RweJp5zglsN8mVfDiYJms/w3ZgDbCUzeSMTGZ9if5U1u3ABn/vApRSfKKR0Ix2/DFnJef4HVXCauLZ8jX9Vw5mKbef1M1793AGyc4Utszm7TL9dWyqrhs6bdqaIG8/obM4DthGzcR8yO58xxM3miwmz7wpIRc+zMnjUDuOfkpxyuWcVQcCoHXl6DpfkadX/5hLLA7bQk3GcGsDUET0c4qeEjBFmHuFrbTWfPTMmNWcaB5Lz2Brn7drCpP5+e8rsD4HRe3BfFwJnPqS6u5Kv6JIJWpfPSa9n4tZ9i7NJf+cuxAMp7Ynn6Z/tIvBUAd5hjZ+qB18jYtYMtnmeYqj7Hx3+9zNXGXrP+xgxgL2sgEU/9kIyN6byU0MBAebE5dlZ1DZirCBjHYwfAm7exz+8qYzffPWO/3Mu1xlLTAfiFp5jvbnayg/Xtn3Hy7GX+X36N+eWLx58BvJm3X0sjPajPHHsKr3mZY89zP8hk765opko+4vq5Uv56zB/XukzTz76AAbAtNBFnRAopoVbCbaOMtlfS0trGtZZhhh93v/VHHJ90mQQkIAEJSEACEpCABJajgALg5diqqtNKFlAAvJJbX3VflgKLFQDP7IXr6elp7gE8OTm5ovYAnqm3sffx9PTjL3Xq7p3RDIB3HjKXiRyvPW3Ojr3aeHv+5MxylVnZWeZyk7VXzvPzw2W0eaTiGb6Nd17bwK71Njr/9ktKCgo4UgG3JiEalfdyQFAuKZlZvPlGKv4dl6j/6H85Ux/BxeEMXvyX3WzMsjOV/3NKzxWbM4x6bq/Ry/0D4FAcAUns/D8vk5URSlL951RcuconF7oYGJm1w7AzFJJ3s3FDNO9sHaf6yxN8/YvPKSONgbsD4IsdfFYexJrn97LuqfUEnP2InvoWvnHuJ3191HeXgDaXmfbCYrVh93Vh9fbCemsZ0xstHxC3luTd75Ad2MW28Tx+89XsADiLd15LxK+jlOoPf0dBXxLF1m28/WoW29M86Ml/l4uF9RwuW8PqgzvMGWE3AuBPOFweSX/oRnb83cukO1pIbPicvIut5JUa8e+sI3Q1JO3mxVwrP1o/bM70O/lZoTlT8tYewu7eSe9XvshMs23f2rGKZ1Y76Sv5kOtlFzl2HdpuLlM6NTbIxOig2SfuDhNCsl4gavvrvBJ7jeSJUv7w+7MUXG4wZ+899uzk7zO9FQAn8cxmB9c/+C2lRfWcZBurt+TwzqtZTF78A61Hf8vh8jSa7dnmfrMJdwTA5suFp5c3Nl9fbDYfc8/u2d3Paiwju/sd1qZEs30ijwtF9wiAs7PNd7/uyrkb7/WtEM5YBTjYnGFtzNL996c96S0o4JtffsLl4QmqHjO9twdFknrg38hJj+IZ60nOFxTx67+UMDA+ybiHN/jEEpWaxZ43XmS1vYmIa+/zRWEDfz5vBGQRBMetZeffvUxG9BRJDZ9TUFLHJ0V39eiAOLN/7M4O5J1t45z9zd/49nffmn1/Zkdb5isALrVxpj2KrFeeZVW8yxw7rvfa+dq5nx9td95eAvqrKsrDthO3ZRNvv7oBW81X5th55No0p+vv6jS+qebY+aOX0zi4O9gcN8tPlHK8fS3hm3N54V/34Lz6CaNf/9ocNwsb7rz+3gGw8bWPCNbs3m2OHSndJwmu/Ya/FnWaS1zfccTm4JO807Rb72wxl7AuONdLOWmsnx0AH/8zh8uC6PBfQ/YrzxI1UmPW/7RXDpeDdt57CWijp3pYzHHT5rCb4+bd2z8n7XqT1dk72TqRT3/V3QFwCof2BFFtvDtnrnKabcRk5/DOa9lYrn1CZ75hkkYVGzj0s32suhUAD3K4PILcN37ElmdzSKz/gr6K83xS1EVDl/G1lJuHxWb2nYT0NebnBhUl5gz1kvbeW6tTPHYAfPMztab0HO9+Xn7Hu2d+7h36GZtTw8z381TBRXMG9vwEwMYS0EkkWBqp/uB3nG/24xTbeOlH2RzcEU5P3ruUn7lg+gVv2mr6ORYwAH5SP35UbglIQAISuJ+A8fej5f93aLW/BCQggSdRQAHwk9hqKrME7i+gAFi9QwLLTGCxAmAvLy+8vb3x9fXFYrHQ3d3NyMhDTKd7wr2Nuhr1drlcGAZGvUdHZ/2D8BNev/sV//ED4FR2rrVQ/5f3KCko4ttG6JrdXTxs4JNBYsZGfvBPWwkfLmH4i//gWGMCZ0ZyeP2dzeSmeTKQ/3OK5xQAx+MKTGP/vxwkd1sSiUPNjPf10dg9xsTs/QYtVnCFERgwRUJIK5f+cvR7AuB6Piu34szcR9SGzRzyPo9jrI//7dxAQnLQPQJgY6acP2HJaaTv2UlKuC9Jd22G6+P0xxkWT9BQJSFtefzXHUtAP2oAfJjD5UkMR25i/z8fZF2Uj1l/I7xr7b29+63Z5jY/cIYRFdRDlKtpeQXA9gCzbnHJ2axKSSd3jSfRQZ4MDsDEzQm8Q7UFdFWd5WhZL1cajdmjt4+Yra+Qsu/vOWg/TWRvAb/+awmF5a3m/sGPmW9+/2gxbwGwMcs3ivSnd5KaGm/2PcetPajBy+Jj9j1/ywghrXkcO/OoAXAG//60k5FLpyj47R8p7Bzn8mNuI+3jH07M7p+wKSuZHybXUnPyLJ/89zfUjE7Q4u2AmO2kbMjl/zyXSdRICf2nf83fLnbwRZnx5Y5kwhLXm30/e00wicPN9PUM0dh913jt4zT7R3jQEPEhbZz4ryMLGABPcqwpgKDc51idEsUhyzkah+z8b+d6Dm223SMA3sDbr6ZC+VEa/vwe3zZOc6H9rm5jiQdrBgff2creQ0kMHfkPagpL+FtHDhGZObz+d7l4l/2FnjkFwIZRMpn7d/LMPx9glUcPEYNtpl333XtbO4LwdIWY46ZXT8X3BMB/4nCZlSrPZLP+W8KGeN7rHId7VpE3vOY+AbALT68g1uzZwersdSQ7IdAYTmcdrrB4fH1dhLTmU1UyXwHwBIfLk9n9k2fZ9aPN5rhp7e+mqXuMobFZXxzy9DL7jtPfh4SQNpoKjO0NFiIAzqemtFAB8DL985WqJQEJSEACEpCABCQgAXcSUADsTq2hskjg8QUUAD++oe4gAbcSWKwA2MfHB7vdTlhYGFarlbq6Ovr6HmpHTbfymmthjLoa9Q4PDzeD79raWgYG7poRNdebPgHnP34AvOpmAPwbSs7eDIBn5zA3A+CEjGx++E/bCB++zPCR/3sjAB5+nAA4BVfQOg79+z42b4shorOe8b5BOoZg8p7pnZFYtXLt+EUufFpAPWlMfGcGcDWflcN4xE4CEjfxD7m9RAXCHy9HEhXp4Md74cqfj/LNf35FOT602gIIiExj1YZ1bNmbRZhlGld/jxkgziwg7G33xRkaR8BQBcGt8xUAf27OzhqNzrmxh3GoB+FddfQMTNE1a/b0nd2vg8nxZi58cpbSs9cwJhs++lttpIw2HH6++If7Ybd4YX1QX58YZGJskM6OAQYGR80ZtvM2N8B/Db6Ra9j7VAprU0IwMniLxQE+gbgGS7F0F5N/5irnrjTQ3GMEPTc6SOLON1hz4B/Z632M0M5TZgBcUN5mls29A+AevrjmY/a9qOQ1Zt9LjgnC1dfN9MSE2f+Mw9PijTMkDj+vIYJaHjcAdjFScvJGANzx+AGwuQfwNmMP4HW8mjXKSHkZFz4poHbcCIDtELuZ6Nh49sePMdVUxOUTf6WwepCiRqPvrSEiKdPs+xtW+xPeVc9g/yj337bZmBXfQsmRc1z6+pLZ92/t0TpvM4CHOVrngLg9rEpN5h+39NA7ZucPl6PYl23hldxxM0A9eWsGsBEAr4Lyb6n/83scu18A7JPBwb+7EQAPH/kPqs/NBMCbeeOdzVjmHAAbI1MaGw9uN/e+jhntIKi72Vy1of+e33cy3tIW+tpqzLHj2rVx6kgj644ZwB9yuAyuDMdC7B72rHfyj7m95F0P5Zu6MH6yD1ItjeT/4jDnShrMsdMnJJGg6DSz765dF4+rrwevsZE73j1nSAwul5OglvkMgDHHzmf+aS97Xs4koqse795us/6j91z13fg2UysNl69w4a9nqe4dYmaitcUvnICc18nJTOCdtS1cP3WOv/zmW+rHJ28tE32vYfHuVTWWzwzgaPzDV7Prxy+xLm6ayCu/paDoGn8s7PnePYAf9NGhn0tAAhKQgAQkIAEJSEAC8yOgAHh+HHUXCbiLgAJgd2kJlUMC8ySwWAGwEYIas2ATExPNQLS0tJSOjo55qoX73sbhcJiznhMSEjBCcKPeXV23YgL3LfhjluzxA+A7l4D+4hpmCHvrmFkCekMWb76Zil9HCY0f/w+n624uAf3T3WzKtDM55yWgbwfAG9Za8D79eyquXOfbari1DeodNsbsrnGG+wYZ6h5glDR87xcAe6XjG7qWH/19OHHJgRQf8yEmyJPn9sIlMwDOo5wg+iNSyHrhEFlrQ9jo38i1syV8+8VFM1yaCVcDYtNJ3PUm2QFdbBmbryWg7wyAY8bL8D7ze05XjVBw9zKytwwmYHqMge4BhvuHzT14Z813m2MvsgNRxKavIvPZDKJdNkIfdIfBagbar3P6RAXXqttNn3nbZdfLjpePA38/Gw6bxVwG2cOVAEFZPL09ll1Z/vQWHaai6AyfXeiipuNG0mUGwAf/P/b6niOir4Df//4shZcbn4AloEc5UhFyo+/tyDT73nhDBUc/v0Bte59ZfiO283EFkPTUW6QnR7F1/HGXgPait+AsR391YwnoykfvPKb97QA4h1ezHAR5jjNovJfT04x7eILVxURvE8Mlf+LS5VLySrpoH5hicOzOAHhVUBfeZ96n+GqH+e7f+zB62jhDPQMM9d7Yf/pW35vPALjaCj7riV+zih/+OAKvaZc5duRu8GDXdwJgYwno9Vhr8uj88pccqZjmzN3vruv2EtAH9oTQ8PH/zFoCegsv/nQ3jjkvAX1nAOwqO8xE4ad8ex3K756BfAtznMnxEQa7Bhge8WeMNDbfKwDuDDHrn/N0vDl2Xi+xUXvJm+f2QfitALiDcgJJ3LWHrIPPku3fSMhwNd8cvkB5Zcsd717iztdJzdrOlvF8+uZtCejbAfBTh1aZfae1+JzZd2aWjb+zDxlfBRlnbGjY7J8jE5O3vmDh4QzBa+2L5GxaxU+fGqft5Fn+9qsjXB2fpO57xsPlGQAbf+1MITByPQf/dT9rogbwPv4rCi9U80npBOOPOV486ONFP5eABCQgAQlIQAISkIAEHiygAPjBRjpDAk+SgALgJ6m1VFYJPITAYgXAM0FocnIyTqeT4uJi2traHqKET/YpRl39/Pww6m0EwEa9Ozuf+F1SH9gojxwAj4Xg6ZfM/pcOsm1zEoGNn9FUfJYj+bXUdI5gzLmbxobFHkx41n4yMlN5bt0o/VUX+fbPf+Nqm5PmyThzD9/snFiir39IzcUL/OV4Cy39nox42IlISSJmzVrWbdxNeqgHaf15HD1dzLuHyxgdD8Hul8jmN14gIyOY5PYvqSm6xJGv62gZmsDYKfT7jzSC7hcAT4Zh94sl543tpKxNxtoICcETrF8/StGfvuGb/8ynnFCGYtLZ9s5r5KTayR47zbH8c/zPh+cx5hoPGUtPB8QRn76Jvc++QJZfm1n+9/42X3sAR9AdlMXm1w+R5tdi1v/bY9UcPdVk2t+52PGDLOb6c2O+bxAhcVEkb0wk2O5DwINuMdLCcE8LZVcaaWzpNcu3oJmALRZ817L/h0+x/0AGvlc+pPXCUX57qp1rLTemSYesO0DUppd4IWOYNa4mzh/+iqKLV7nQMkzfzVnCD6rWI/38sZeAnuDLinCz7215OpussdO0lxTwmw/PU9nSh7FuwbR/LK6o1ew9+AJbVgWxpj+Ps4VzWQI6EGtALPH7DpKdEcL+kOtcP32BT/9YSOP4JHd/JcjmH4YrPIkQl4UQ+xRjPQ30d7fT0DVG/+w9uU0wO/bAGFIOvMmG9Hi22a4zMTJEXc+ds/dHe5vpLDtKZV0Ll1tnZmga8X4EgTFryHn9BdbFTpDU/iUXz1zly/w6usGs/0MfIemQ+Ayv7YvmzaecFP/uD1zIO05BNzTfMSN2Zj8748sPaSRl5Zj7Mof3F0L+u3xVOszR6xYgnJDEVWx+YxuRgeHYmiAteYzUlMEbM4C/vEK5bzLBWbns/9EB4qbLCGr8lC/zazlxrtV8d4cx7mMjIGkj4VnPsH895EZ18+2fv+TcmSqq+iMI37TDHDsTBs4QWvUXc9w8VdrHMHZsIeHm2JmaudUcO9MGvsHedIyfHy7n5JUbewCnbN/B5jcOkTJ0hpDGrzmSX8f50k7z+d+/8YHxVY80ttwrAG4z5t6Hk7xtg1l/V68Prq5pNmwYxWe49uYM4C5z7Ex7/jm2vf4DskfPYG84a/bdwivN5tg56Qozx849+w/xVG4Waf35tF6dryWgB8w9gDNfep5sY+Z8x5cMlRXwRX4dVa1DZv0feva/TwBE7GR9TgZ//0oUk6VnKP/dHyjomPjeJdIfNwD2cQWRsO+fyM5aw/MhxdReOMdv/1BA88Ao/V4Wc9/56NXZbNy2h4zgIdPvs2OX+OXn1yBsG+GrFmIPYA8I2Exo8kbefDuNRHsrjX/6DUVlDRxrgYnvQbWGxOMMTyY5xIdw+wQMNNLa2k5pXQ9D956W/dCvt06UgAQkIAEJSEACEpCABG4LKABWb5DA8hJQALy82lO1kQAKgBe2EygAzme89jS/OFzO1cbbiwPf/Y/VtVfO8/PDZbT1juHhaSH90L+SuXs/u2OuQ2UB+b88QnFdO1fNf0gPweEfz5a3XmXzhkiyB45ysfACvzp8hZ7BcTx9XKw59K9kbcllj995ui4X8MH7Z6jqtNDpEcaWN18m99ldZAZaiB6vw6s2j8+OzQTA01gcgYTveIsNmzfwckYnAxcKyf/lF5T2DlH1wO7yfQGwBxZHAOE73iQtM5e9sZASPkRgYA8Ff/j6uwFwohfZvfkc+fYSvzDWQjUCOHsgrD5A1qZcfro3mWSq8KzJ4z/nZQ/gjzhc7kmdd7pZ/93ZAbyc0cHZ3+bx7fvHTPuWB9b/cU/wwMPTE08vT4w/cDz4Dx3TMD3F5OQ009PT87f8832r4Q8e4eS89CJbDu0i4fqHDJbeGQB7BGfhHbWdt19Zz571diaL/sSlgkJ+f6aDlrv3Un5crtnXz2cAvHsDWT35NJYU8IvPyqhtH7xhu+oZgtc9zb/uTWJX9BietXnknXzYANhozdUERWVw8F/3sT5xnNCSjzlxpoz3T7QwarThXR7ByZuI3fISWXFONoSM0Xctn9qyIvJKe6ntvDtSDMUvLIWtb7/O6ohxgi/+ByVldRy5CuOzgqLp6SmmJyeYmp5mamr2kuGe2IJjCd/xNrkb43hlfSfXvzxO3i+PmH3/vpPg79WGfikQtp0XD2XxysEUur56l8qTX/D5Vbh+zwUgvi8ANh7giT08yXwvs9ck83QcRIX047R33AiAD5+n3MMTrzVbSX/+p2xPm2ZP7HXyf3WE4x+fNsvfjvGMUFbv3EPuG6+wabKImLbj5riZf7GZqWkPItbvZs2hf2NnRAtbrOf44P3TfP1tNe2EErw+hy1vvMTGlAiygix41X5Ne/lMAGxM8/UgIO0ps4wvrB9mV1QTeb/8gtP5l7gGZgh6/+P7AuAbI4F/2g4idrzFUwl2dsROERTUQ39DxXcD4Nd+QHZPPt41J82+W1jRcaNfxeZA6kH+eW8Kr2T641WbT0nRfAXADRwu9yB4yxskb33G/NwI6bxi1v9CZbPp//ArEzjBcw2rcnJ44d/2ENx+kqm8X/Bl+Tgnau4v+LgBsMUZSNi2t8ncnMmrmZ30ny8k7xefU9o3RK3VQeqBfyFzxwGeTvIifqrS9Pvw6wUOgD08IPU5otZv4d+e8SKyr4pvfvEZF6tbKZv+/i/7BGU+T1Tuy7yU6c/W8CGo/YYzBef5v0eu0dJ93z0N5nNE1r0kIAEJSEACEpCABCSwIgQUAK+IZlYlV5DAg/8tdgVhLE1VZ2aLLM3T9dTlJ6AAeGHbVAHwHAPgnhHw8CA4OZuYNVls2ryGOJc3luoqBoaHMOZOT2PH29tBdKQFr4lOqorPcbm8hqKqTkbHp/C0WAlKepaUjBwO7PEl2HuI1tJG+oc9GcJBcOAYTj9vem2p+HsMs37sJN+eLbk5A/jG9Y6YtUStSmdT7hpiLFP4tTbRNzFhzgS84xjugK4qSqqaOXPVCEG+LwA29k914IjZQ1JGDgcPJLM2YYoIWwuF7+fdXALaQUdgLDGbn2VjRiwHUsfp6erlStXNWeOenuC04+MMwd8/kVhqSRk9yXtflfG7483mTKzk9Vm881oifh2lVH/4Owr6kii2buPtV7PYnuZBT/67XCys53DZGlYf3MHz/74Pj6/fpfu4EQBD5VAIjuh0Utenm/6B3e3Y21vNZVS/Mwuyr46JzipOl7dT3vDg+dEL+7bNz91t4Sm44rPIiLKTEnr3LsTG/3YQ4DeOr2OI6kvnqCyvoLRhiK7BmxGPLQxPVwxrN+Wybm0yWeF9WKcGqGoYYnj09vzkqfFhRpou0dxQy4XaQbpnrn/Uajx2ANzPkQoX0ZufZXX2Jg6kjhHgOWD2vYEhYwdjo+o2PJ1++PslEu49TsrYSc4UGV+eKKdvaByL1UHaoZ+RteUp9gbW4DnQwvnKzlkz7oLxttgI8mtitK+amstXuVrTyeXGIaamvrt7c3BKDvHbXmVjvIvMsHHGqo9RV36BT863UtVqzDqdfTjw8Y8mZs+PyFgdxR5XNWNDQxivzj1uDYNt0F3JhYoWzlXeeL+87H5m309Mv9H3w8cG8W1uNMed7+xtPdBsXl94rY2Ld6e6PoHgiGb9U3vI2bOL1PEr+A/VU9UFPTezp9GOKrP9jbavML9Zcb8ZwDfqaHFEmGNHZu56Dh5IISGolyAabgbA5yg3ZvkGR5tjZ0b2WjblpuNdc53pphvlHzJnADsICvQhJsqb+rJiKi9doKiqi5qb6xQ7Q9cSnHKAXdvD2LPNSWtpA53GjEkceNs9CQ4YY8wRbY6dGWOn8G0/e3MG8I3VPKxBsabfhk3pbFibgF9LI5693ebYYex6e+uYnjLtelpqOVXeRmOnMcv3fjOAb1xlDVqLI3o3T+9bzd49MURYmxm5XnozAG6mHAf+63YQt3mf2XdXBw6bfbdjJuyzWcFhx88vgWC7Hyljp2iqOs/PPyuncjDCDOxf+kEKh/YEUf3Bbyk9c5XTbCMmO4d3XsvGcu0TOvN/be71W8UGDv1sH6tCOiDv55wtrjfHTmvEGoIS17IxJ42UUF+z/qMjw6b/HZNVx/qhu4rqugZz7BwcmR0PewPBxKzLYcvbb5JuqyW59VMOf1NN3tlmjF5/r9nUjxsAe3o7cUTvITUrix/9MIaQyQF6i6roGh2n19OT4CB/bH5B9PpEEzLdbrb/4RMlCzgD2G6suU/83h+RvnUTL4RVMVV3iT+8f4byxu6bfxa4/2BpT9xFwJr9vPlMErvTbdh6L1B6uoAPfnuSyvZ+7rsy+aOOv7pOAhKQgAQkIAEJSEACK1RAAfAKbXhVe9kKKABetk2riq1UgcUKgI19f2f2wjWWg758+fKK2gPY2PvYWALaqPdK2AM4ec/fkZa7j50cZ7zhPO/lVVLVYizEeeMwgqKUfT9hXcY6dnKChmvF/HdeBR19t/9p2x4YYZ6TmZXNzlgItM16S8eHoP44V0vO815+JZXNt++NGXSkEBa/jn0/2cH6tdHEGnuXmpdP01fyCU3VV/iWXXhZnbwYcIlLl6+azx+btaakLSSB4JyX2ZKZxgvr/HD6GMvE3nX0VkPdCQ6fvGKWA1YRGJHO3h/vICW8H068R/HlOvIqZmYhGqVIISp1Pft+vIN1q7yJpZ7ij49x8vfHMO7QbCwBGpzDuo2ZvPziOuICHfjNPHZyCPou09g2xPG6OMI9WtkZcIkPj1fw8dlW87qE9LW89EIcft3XqPv0Iy70x1Pqs4mXX8ggJ8WD3uP/TWlxE3mVKSTvzmXfP+zE48R79J49TF4lVNxch9c3ZQshm17mQEYIT6e67j1EthQxVnvStMu72LwshlG/1TvNeh/KCGBnshFMffcYuJpH66Uv+fhcJwXXZ/e9m+ca+80G5xCeks1LL6wjMzUMfyNgnHWrqZE+eks+obS4kI8KO2no+v5Fch+I65cKITn84Ll4nsqyU/vJR1wtaaKQTaRszDTLMXn5L3Sc+ths+za78X7sJNZaD8f/m4KyTr6+bpR7E6FJ2bz8YgZZq8PMvme8UebRf4Wh7lqz7w0OTLPT/xJl18rNvt8/PCsA3rGfvTGjRNjHzfB3clYCO9rXSv3x/+LihSKMV6bj7hx3VkUDEzOJ2fQC62McrAuZgJYLtFy/wmfnGqhqvfvrCBY8naFYNzxHdnYmP94cTISfN8Zqr9Ozs2UPL/D0xmegBnvHGT7Kv8jv8krN82b2FHXGZhC86WV2r4813/17Hh1XoP4Ev//mKh+fvvfurAEZ+4nY+AIvZviTE2fMwL19DF0/Se/lT8w+dLTMaPtVxGdsMMeF0MFis02OXRvhVO3MNUY5UlizfaPZbin+vYSN1XD8v/IozC82x46ZL6hEbzzIqn3/wI442BB2V+k7y8xy/+Gbq3x0++Y3TzJOTmHLD7fw9NtbzXEz5OZPRlvL6Lv8KecHYznKLrB8BiUAACAASURBVJ73v8yayRL+K6/SnGU7+wja8DxRmw7y4jo/smLurLd53vSkOX43lheaY0dxtTG2ppB9YLNZN8/T/0vf2U/NcfParVtHmOfsfH0bu17JNsfNyeulHP/vPC6VN1ABjAWsxRK2yRw3d+UmmH331lc4hqrNsfNUXQwV7f5m3x3tuGI+v3oo3Oz3B59NZP/2QHPcvHq+knPkEJVxYxz2qvob3Sd/S17FKmpJN8uZFNRltlNRaZPZlyenjaA+gOBNL7Eue7NZ/yh/I9C96xhqN9vg7Pli06+r/7vvflBiFin7/pntq2Bf5DW++vgE+UeKqB+bosd40F3H3Z+p9deKee+en6n/QGZyiPnZfO5CKf+dX8m4+bl347MpZvUG8zMhPSmUuJkxa2rMLG9zcxOf9m7A7jHGCwGXOHH+Kr/5+jqEbCIkcQMvvxhHrKWVuk8+orjV1/R7/mAGT28OoffEe1SeLzHHnqANm0w/+9XDjJ36g9nOl+5eXsIrFA/vaJ5680W2PZXOqqY8GksK+XVeJXXfN2jMuASsxxqZy5uv5/D0jiiCPWpoOHWG/HcPc6ml2/zChA4JSEACEpCABCQgAQlI4PEFFAA/vqHuIAF3ElAA7E6tobJIYB4EFisA9vb2xmq1EhgYiPH71tZWBge/51/+56Fu7nALo642m82st5eXl1nvoaGF3UnVHertG5GMf2gk4bQxPdRJRVOfGRDNHB5eFvwiU0yXcFoZ7Ouioqmf0ZkE5mZI7BuZQlBQMOFOsN5KoYzpVBMw2Epv93fvfWPhYD9srkCiUsIIDHRixHhG+GYsEzzeU89Qfw8thOPp5U2sTxfd3b1UNPffMQvRy+bCGpJAaJAfsQE+eHvd4yPQmMk12Ep9ay+VzcYcQT987AHmc33t49BaSXfPIE19M7MQjaDDD4dfIJEp4QT6e+JkkK6aFtqqW81ZhsOePmALITA4iPjYQJxWy83w+ma9x7vNGWOtAy7sHsOE+3RT09pHbfswWENwBQQQH+vCe6yXwfpaOsed9HiGkBAbSLAfjLdW0tM1RFOfH74RIUSlRkBrBWPtDRhVmMngvf1CsQbHExNoI/JeIYbRmEMdTA62UdnUT1PX8ujX3n7h2ELjiQnwMQPEex3jvY0MdzdR2zFKR//tfn37XA+wBWP3DSE+NoAgfzvGnWZ/hWBqYszsiz1dHdR2jDA4+tC7hN77Fff2M/tNXIyL8CAvs+17u4foIATfm31puqeO0bYas+1HLDf6oNNr0Gz/jp5RzO9R2EKw+QabfS/47nKP9TA+NkDboJPxccy+19vXY767E5NTt2cAb97KXsdlhtuuc6So0ZwdPHNMjg0z2HqNrs4umvpn9uC9d5WMfUmdIbEEOi0EWqdguIvh/h7qO4fuGE9uXB2NK2QV2a/uZ22SjZS2E7S2dFPUeCOYu3V4+4NfKquSQti53kFN4ZcUf/2ped7MRF5jOVxjD9GIQCdxgTe+OvKdY6THfPermnupa7/3Z5lPYDT24BhiA30Idc0ewGC8v5Xx7nqzD7X0GjPD/XAGBBK1KgLbRKc5drT2TXJzci6YPciPgLBgIleF4+szhn1ykNaKJjqau8yxY+xmIR3B0fhFpZrjZtDd+evNcl9v6aP29s1vXml8y8aP0LhQIpPDzHFz5ns3k8M9jHXX0znhpIUIYny68Z/qNse92V/cMW5kDYox6x0X6E2w8856mw8yZgAPtjLY22GOHV1mlu9LcHQoUavCoa2K8fZ6sz/23po6bFTEj/DEMCISgnAwyHRfD62VTXT3Dpn1n/IJwMMWQkJcIBGhLlPs1pcuJvphrJvWQSf9I95m350c6TG/PNQ/YTPHzphoF1FhPgzU19LX2W++O45AYxwOwKO/ibG26zT3+TJAgFlOl8+Y+e509gyZZTW+aOBh8cEWHE9AcIjZ7vf84tDEiFn/9s7vfu7N9DOrKx7fqF1sfWoVB16Ioe/0ERpOfkP+1T7K2+6YT21eMqfPVF+r+dnc2dU963Pv5meTv/G5GU6An91sf3PMmpo0yzs0PEz9eCAWpsz2b+s0Pvf6TTubbxDxcU6cHsMM1NXSPeJt+sVEBxIZamO8tYK+zh6a+nyxBgWbz/Dqa2Cqrdr8fPzOqsyhGXhEb+Gt52PZtdqbhk+/4PK5y3zb3EfnHTOm7/164hOLj98qnnnrOXbsSSPVUUNHgQLg+2jp/5aABCQgAQlIQAISkMAjCygAfmQ6XSgBtxRQAOyWzaJCSeDRBRYrAPY09vX09DRDYOPX4eFhJiYefle8R6/h0l5p1NUIfo3Zvx4eHoyMjKyIei+tup4uAQkshcCtJaCzs9lLPnVXzt3Y29tY2n1BDw/wXkdwTBY/+JddpIV1MZH/LgUXa8yleWd9rwRPVxTecU+zbXsmb72YymjRRzTk/YYvK+HC8pjEvqDSuvliCRhrBsSTvnc72955htSuAgLqzvLJiTIKr7aYgenY7RXlF6tQC/8cLyt4+xKQtpWwjc/wg5Rm1vrU8NVvT3H+Qi3GhPiH2sHXFouP/yqeee0g23asItnjMi3nzvLFe8cob+s176NDAhKQgAQkIAEJSEACEnh8AQXAj2+oO0jg3gJLsxWsAmD1RwksM4HFCoCN8NM4jEDUOKampszZmMv9WKn1Xu7tqvpJQALfFVjSADhwM6HJm3nzrRzSAlrpz3+X0/cIgK0hiQRmv8qO3FRe3+qk9dhfuPzpHznWBFe+s8m3WlkCSyVgzJy241ydS2DuQV5Z62R32CAl3/yeovPnOFED95l4vlQFnp/n2iMhcD1bduVw4PlNOK59xGDpV3xxtofShhEz/H2otRKiN2NL3sVPDq7l6VQrU5WHuVh4jg/yqmnsGb1zT+r5KbnuIgEJSEACEpCABCQggRUpoAB4RTa7Kr2MBRQAL+PGVdVWpsBiBcArU1e1loAEJPAgAWOJYT+CIkPN5bh9LZ44HnTJ7J9PjcBYF+3NndRWtzM8PX1rKeC53GY+zl26ANggTMU/Op1t+7eTEWMhuuMUTS1dXGyCWVt74+MfjF9qJpEOD+JHG6m6WEDJuQIq+qDpoaYWzoeU7iGBhxQITobITA7u2syejGgcFX+k9vIp/ljYR13XvZaff8j7uulptrB0/NY8z+4NQTyfCaVHP+Xy2VPm7Hxzl4X7HsZi3zZ8Q8IITYwjKH49ofFr2RrcRcx0PRWXznKhrJqT1/roH1mOU6fdtEFVLAlIQAISkIAEJCCBZS+gAHjZN7EquMIEFACvsAZXdZe/gALg5d/GqqEEJODOAgFAChl7NvPMT3aS5LISNZfijrZBXwmnvznPX/9UQNvEFD1zuX4ez13SANjTG09XKNZ1B8nOyuQftoaZezgby+TOXmzCw3MET+82rp8+x9nffMWVzh6ujY4yPnXXXsHz6KJbSeCRBTy9weJN9JZXSM3ewSHHGTxaLvLLLyrM/XuX2xGyeiurnv0XNtoqyRn+nA9PNZB/qc18jye/d+qvsVt1MImbtrL51R+wPjqQNNck7affo/J8Hn8rG6WifYLR8Smmlv/iM8utW6g+EpCABCQgAQlIQAJuLKAA2I0bR0WTwCMIKAB+BDRdIgF3FlAA7M6to7JJQALLX8AOhBCZEsfq3GSCrRaM3T8f+pjoh5FmairqKSmuY2Bq+uH2yHzoBzz8iZ4Wb0JXbyEyKpJkrtPT1siZq+0MjizSfu/edghdTXR0LLnJAQQ4vO9R+FGgh/brdVSduUrryBidD19FnSmBJRFwxmYQGJXEOlsjXoMt5nvV2W/05eV1OEPjCF2dS6RnO1HDJRTXDVLZ+jB7iBtLZjsJik0gPnMdkb5Wwr0n6K46Q2vdNa62Q5dm+C+vzqLaSEACEpCABCQgAQm4hYACYLdoBhVCAvMmoAB43ih1Iwm4h8BiBsDGfrgrbQ9go5VXar3do4erFBKQgAQkIAEJSEACEpCABCQgAQlIQAISkMB8CygAnm9R3U8CSyugAHhp/fV0Ccy7wGIFwD4+PthsNsLCwjB+39DQQF/f927oNu91XYobGnV1OByEhoZisVior69nYGBgKYqiZ0pAAhKQgAQkIAEJSEACEpCABCQgAQlIQAISmBcBBcDzwqibSMBtBBQAu01TqCASmB+BxQqAjRDU19eX5ORknE4nxcXFtLW1zU8l3PguRl39/PzMehthsFHvzk4tOOrGTaaiSUACEpCABCQgAQlIQAISkIAEJCABCUhAAg8QUACsLiKB5SWgAHh5tadqIwEUAC9sJ1AAvLC+ursEJCABCUhAAhKQgAQkIAEJSEACEpCABCSw+AIKgBffXE+UwEIKKABeSF3dWwJLIKAAeGHR7XY7LpfLCNrNGcDl5eV0d3cv7EN1dwlIQAISkIAEJCABCUhAAhKQgAQkIAEJSEACCyigAHgBcXVrCSyBgALgJUDXIyWwkAIKgBdSFzP0NfY+DgkJMfcAbmxsZHBwcGEfqrtLQAISkIAEJCABCUhAAhKQgAQkIAEJSEACElhAAQXAC4irW0tgCQQUAC8Buh4pgYUUWKwAeGYmbHx8PMZ+wFeuXKGjo2Mhq+YW9/by8jKDX6POnp6e9Pf3MzY25hZlUyEkIAEJSEACEpCABCQgAQlIQAISkIAEJCABCTyKgALgR1HTNRJwXwEFwO7bNiqZBB5JYLECYKvVaoag0dHR5ozYqqoqLYX8SC2miyQgAQlIQAISkIAEJCABCUhAAhKQgAQkIAEJLK2AAuCl9dfTJTDfAgqA51tU95PAEgssVgA8MxPW2A/XmBHb09PD6OjoEtdej5eABCQgAQlIQAISkIAEJCABCUhAAu4gYPyz67Q7FERlkIAEJPBQAgqAH4pJJ0ngiRFQAPzENJUKKoGHE1isAPjhSqOzJCABCUhAAhKQgAQkIAEJSEACEpCABCQgAQlIwN0FFAC7ewupfBKYm4AC4Ll56WwJuL2AAmC3byIVUAISkIAEJCABCUhAAhKQgAQkIAEJSEACEpCAWwkoAHar5lBhJPDYAgqAH5tQN5CAewkoAHav9lBpJCABCUhAAhKQgAQkIAEJSEACEpCABCQgAQm4u4ACYHdvIZVPAnMTUAA8Ny+dLQG3F1AA7PZNpAJKQAISkIAEJCABCUhAAhKQgAQkIAEJSEACEnArAQXAbtUcKowEHltAAfBjE+oGEnAvgcUKgD09PTH+s1qt5q/Dw8NMTEy4F8a8lsYBBBC1KpLolDBcgM/YIGOd12lt76KydZixiel5faJuJgEJSEACEpCABCQgAQlIQAISkIAEJCABCUhgMQQUAC+Gsp4hgcUTUAC8eNZ6kgQWRWCxAmCLxWKGv4GBgXh7e9PW1sbg4OCi1HFpHhIJrGb32zt5+q0txAP+3fX0Fn/MqfOX+OOZDnqGlnMAvjTqeqoEJCABCUhAAhKQgAQkIAEJSEACEpCABCSw8AIKgBfeWE+QwGIKKABeTG09SwKLILBYAbAR/jqdTqKiorDb7VRWVtLd3b0INVyqR/gCwSSsjydpQyIBzjgi/H1ZHdJDX0MJhd9+TVnDABUdS1U+PVcCEpCABCQgAQlIQAISkIAEJCABCUhAAhKQwKMJKAB+NDddJQF3FVAA7K4to3JJ4BEFFisAdjgc+Pr6kpycbAbBxcXF5izgFXF4WiEkl/i1m3nz9U3ETZUzcPSXfHOpnS/Kp1YEgSopAQlIQAL3EjD+aK3tANQ3JCABCUhAAhKQgAQkIAEJSODJE1AA/OS1mUosge8TUACs/iGBZSagAHgRGtTDArZkIlMy2f/WQVIdzQSU/C/55+v5+EL/IhRAj5CABCQgAQlIQAISkIAEJCABCUhAAhKQgAQkMH8CCoDnz1J3koA7CCgAdodWUBkkMI8CCoDnEfO+t/ICQglJWMf2d15jXVAfidUf8FXBdf54VmtAL0YL6BkSkIAEJCABCUhAAhKQgAQkIAEJSEACEpDA/AkoAJ4/S91JAu4goADYHVpBZZDAPAooAJ5HTAXAi4GpZ0hAAhKQgAQkIAEJSEACEpCABCQgAQlIQAJLLKAAeIkbQI+XwDwLKACeZ1DdTgJLLbBYAbDVasXYBzgqKgqbzUZVVRU9PT1LXf1Fer5mAC8StB4jAQlIQAISkIAEJCABCUhAAhKQgAQkIAEJLIKAAuBFQNYjJLCIAgqAFxFbj5LAYggsVgDs5eWFxWLB6XSav/b29jI6OroYVXSDZygAdoNGUBEkIAEJSEACEpCABCQgAQk8ooDxz2HTj3itLpOABCQgAQksTwEFwMuzXVWrlSugAHjltr1qvkwFFisA9vDwwNPT0wx/jV/HxsaYnJxcpqp3V8sYOl0Exa0h65Ufkx0LWYNf8e2xy3zwtwqGgJUSha+QBlc1JSABCUhAAhKQgAQkIAEJSEACEpCABCSwrAUUAC/r5lXlVqCAAuAV2Oiq8vIWWKwAeHkrPlzt/CJTSD34U3LTAtkdeInC/EI+/fN5OqYn6Z2aYnxymulpfav84TR1lgQkIAEJSEACEpCABCQgAQlIQAISkIAEJLBUAgqAl0pez5XAwggoAF4YV91VAksmoAB48eh9nAEExK0lLCKK6GB/wgJsBPta8Ogsp7uxkm9KWqhtG1i8AulJEpCABCQgAQlIQAISkIAEJCABCUhAAhKQgAQeQUAB8COg6ZIlFNCWHg/CVwD8ICH9XAJPmIAC4MVrMA8vbywOfxxBCfiFryVnYxI7NkXjaDpDV0UR7397ncu1PYtXID1JAhKQgAQkIAEJSEACEpCABCQgAQlIQAISkMAjCCgAfgQ0XSIBNxZQAOzGjaOiSeBRBBQAP4rao13j7R9OQPpe1qaE81TsCJ31TVReaWBwpIuegW7q2gfpGxp/tJvrKglIQAISkIAEJCABCUhAAhKQgAQkIAEJSEACiySgAHiRoPUYCSySgALgRYLWYySwWAKLFQB7eXlhsVhwOBwYv+/r62NsbGyxqrnEzzGGTh+cESkk7nuLzSl2nvW7wMmjF/nTJyX0AoNLXEI9XgISkIAEJCABCUhAAhKQgAQkIAEJSEACEpDAwwooAH5YKZ0ngSdDQAHwk9FOKqUEHlpgsQJgm82Gy+UiLi4Ou91OeXk5nZ2dD13OJ/tETyCY4Ph0cl5/nfWhQ6S1fsLXZyr544kmJoGpJ7uCKr0EJCABCUhAAhKQgAQkIAEJSEACEpCABCSwggQUAK+gxlZVV4SAAuAV0cyq5EoSWKwA2Jj56+vrS3JyMk6nk+LiYtra2lYItRcQSkjCOra/8xrrgvpIrP6Arwqu88ezHSvEQNWUgAQkIAEJSEACEpCABCQgAQlIQAISkIAElouAAuDl0pKqhwRuCCgAVk+QwDITUAC8GA2qAHgxlPUMCUhAAhKQgAQkIAEJSEACEpCABCQgAQlIYHEEFAAvjrOeIoHFElAAvFjSeo4EFklAAfBiQCsAXgxlPUMCEpCABCQgAQlIQAISkIAEJCABCUhAAhJYHAEFwIvjrKcsBwEjWp12+4ooAHb7JlIBJTA3gcUOgJOSkjCWg7506RLt7e1zK+wTe7YC4Ce26VRwCUhAAitG4Mn4y8iKaQ5VVAISkIAEJCABCUhAAhKQgJsLKAB28wZS8SQwRwEFwHME0+kScHeBxQqAbTabufdvbGysGQCXl5fT1dXl7jzzVD4FwPMEqdtIQAISkIAEJCABCUhAAhKQgAQkIAEJSEACbiCgANgNGkFFkMA8CigAnkdM3UoC7iCwWAGwt7c3RggcEhKC1WqlsbGR/v5+dyBY+DJ4WMA7jvDkDex96wXSfNsILXufvHO1fHS+d+GfrydIQAISkIAEJCABCUhAAhKQgAQkIAEJSEACEphHAQXA84ipW0nADQQUALtBI6gIEphPgcUKgD08PPD09MQIgo1fR0dHmZycnM+quO+9PH0gaBNxazbx6htbSeAao8f/g2+KWzlcNuG+5VbJJCABCUhAAhKQgAQkIAEJSEACEpCABCQgAQncQ0ABsLqFBJaXgALg5dWeqo0EWKwAeOVROwB/IlMiiFoVjcs3haiwcDYmTTHRdpmSo4e5VNNHScvKk1GNJSABCUhAAhKQgAQkIAEJSEACEpCABCQggSdbQAHwk91+Kr0E7hZQAKw+IYFlJqAAeKEaNBJIZddbO9jzRi7xnhYC+poZLvuEs+eL+ePJRjr7xxmfWqjn674SkIAEJCABCUhAAhKQgAQkIAEJSEACEpCABBZGQAHwwrjqrhJYKgEFwEslr+dKYIEEFAAvECy+QAiJGxJI3hBLAGAb6WWk+Qp1jS1cqh9kROnvQuHrvhKQgAQkIAEJSEACEpCABCQgAQlIQAISkMACCigAXkBc3VoCSyCgAHgJ0PVICSykwGIGwMY+wMZ/xjE9PW3+p0MCEpCABCQgAQlIQAISkIAEJCABCUhAAhKQgASeLAEFwE9We6m0EniQgALgBwnp5xJ4wgQWKwD28vLCYrHgdDrNX3t7exkdHX3CtFRcCUhAAhKQgAQkIAEJSEACEpCABCQgAQlIQALuJGDENos/0UYBsDv1AZVFAo8voAD48Q11Bwm4lcBiBcA+Pj7YbDZCQ0OxWq3U19fT39/vVhYqjAQkIAEJSEACEpCABCQgAQlIQAISkIAEJCABCTxYQAHwg410hgSeJAEFwE9Sa6msEngIgcUKgO12Oy6Xi7i4OBwOB1euXKGzs/MhSqhTJCABCUhAAhKQgAQkIAEJSEACEpCABCQgAQlIwJ0EFAC7U2uoLBJ4fAEFwI9vqDtIwK0EFisANkJfX19fkpOTzWWgi4uLaWtrcysLFUYCEpCABCQgAQlIQAISkIAEJCABCUhAAhKQgAQeLKAA+MFGOkMCT5KAAuAnqbVUVgk8hIAC4IdA0ikSkIAEJCABCSwzgaXZI2uZIao6EpCABCQgAQlIQAISkMAKFlAAvIIbX1VflgIKgJdls6pSK1lAAfBKbn3VXQISkIAEJCABCUhAAhKQgAQkIAEJSEACEpDA3AUUAM/dTFdIwJ0FFAC7c+uobBJ4BIHFDoCTkpLMJaAvXbqkJaAfob10iQQkIAEJSEACEpCABCQgAQlIQAISkIAEJCCBpRZQALzULaDnS2B+BRQAz6+n7iaBJRdYrADYx8cHq9VKcHCw+WtjYyMDAwNLXn8VQAISkIAEJCABCUhAAhKQgAQkIAEJSEACEpCABOYmoAB4bl46WwLuLqAA2N1bSOWTwBwFFisA9vT0xMvLywx/jd8PDQ0xMTExx9LqdAlIQAISkIAEJCABCUhAAhKQgAQkIAEJSEACElhqAQXAS90Cer4E5ldAAfD8eupuElhygcUKgD08PDD+M8Jf41cj/J2enl7y+qsAEpCABCQgAQlIQAISkIAEJCABCUhAAhKQgAQkMDcBBcBz89LZEnB3AQXA7t5CKp8E5iiwWAHwHIu1Ik63B0bgCokhiE58xnqoax+kd2hs+dXd2w7OUIIDfIkLssNwB6N9bTT3jNE9uAJmgdv8wRlCdJCDSD8LE30t9Pd209QzxvDY1PJrb9XogQLOkFhcgSEE08nUcK/57g+NroB34YEyOkECEpCABCQgAQlIQAISkIAEJCCBJ0VAAfCT0lIqpwQeTkAB8MM56SwJPDECCoCXrqliNj1H8o5X2MJpArrP8/7Rakpqu5euQAv1ZL8oSNrFtsw1vL01GupP0H4ln08vdHG+egXsAx2xDpJ288rmWJ5Ld9F/5QuuXT7PJ0Vd1HeNLpS67uvGAgk7X2f1xqfYymnGmi7xu6PXqW1bAe+CG7eJiiYBCUhAAhKQgAQkIAEJSEACEpDA3AQUAM/NS2dLwN0FFAC7ewupfBKYo4AC4DmCzePpiTvfYM2Bf2Qv+QS3n+Ddw+UUVnTM4xMe81aeFgiIwz8khHUx4NnXRWNpHV3DY/TM5daB8ZD2PM9szeRn+xKYrvqSlqK/8rtTbRy/2jeXOy3uuT4uCIwnOtzJ2mjoqW6isbzBrPvgXEoSswnSDvGPe5J5I8uX3gsfUFJ4gt+eaqOqbWQud9K5y0Rg9YF/IWPnc+a7P1Zzhp8fLqei6XHfBRcQQGx6NNHJIfjRz0RXB42ltbT3DJr91pxvftd77dXfTcPl2rm/18ukLVQNCUhAAhKQgAQkIAEJSEACEpCABB5NQAHwo7npKgm4q4ACYHdtGZVLAo8ooAD4EeHm4TK3D4AtNkh7jpQNG/jp02CtucI3vzrC5fZers2l/k9qAOwfC6sP8vSWaLP+ZX/+lqO/+dqse+Nc6q8AeC5aK+LchQmAY4DV7P/H3ex5LZMEahkuvcDXv/yCixVNXAXGDV3jvV59kJTMTLNf22rK+PpXX8z9vV4RLaVKSkACEpCABCQgAQlIQAISkIAEJHA/AQXA6hsSWF4CCoCXV3uqNhJgsQJgb29vrFYrwcHB+Pj40NzczMDAyl7y9IkIgNccIiUri5/tBWt1KfnvHqakvdcMkx76MPbADUoiITqM7AR/6K5msLWS0sYhGtx5CeSAOHPm8t6tMfz7Xrjy8VG++a+vKJ9rAOwbAcHJrI8LZE24D6Ot5bQ3N5j17xnSvq8P3Y+W0YkLEwDHAmkc+Oen2fPaRiJGWvCovkxt3hHOXq4mv3aA4YnpGwFw2vOkZGeb77WtppS8nz/Ce72M2kNVkYAEJCABCUhAAhKQgAQkIAEJSGDuAgqA526mKyTgzgIKgN25dVQ2CTyCwGIFwA6HA19fX5KTk3E6nRQXF9PW1vYIJV4+l6yYAPhJbbL5CoCf1Pqr3AsmsNAB8O5XNuLf3o6trQJaT3LmwlU+/LaRvpFJJhQAL1i76sYSkIAEJCABCUhAAhKQgAQkIIGVJKAAeCW1tuq6EgQUAK+EVlYdV5SAAuCla24FwEtn/1BPVgD8UEw6ae4CCx0AP/WD9fgUFeHVezc6JwAAIABJREFUWw+J01QWV1D4u9PUDY7SogB47g2mKyQgAQlIQAISkIAEJCABCUhAAhL4joACYHUKCSwvAQXAy6s9VRsJLNoS0Ct2BrAtAC9HAJEBVgIc3nf0uMgNe0nIPcTGkXxsTSd493A5hRUdd/ZKeyAWhz9RATb87JY7fzbax+RIL81dw/QMjt2jN3vg7ReK3TeAEKcFh4/nXeeMMjk+TE9zF/19QwwbP7X74e0bSpDLmyBfB8RvIyY1lZc2gU9TNec/PkVVzyB1N+80PTnGxGAnA/39tPePM2YsMWve50a5I/2t+N9V79G+Nkb62ugagnsX2wN7YAROly/OiU48mGbAEoLVx4cAK3iYn0RTwCijgwP0tnQzODzGEHDz6TfK4OVjlsPX10VUgBVvr1n1n56EiUGGBvrpbO9naGzC3B/V2xWC1S/I9HIFR0L8VjatCzPrX3P0AkWHC6kF2m/Wf2pskImBDrr7R8z6m4enxXyuy9eXCH8bNu/bz52enGCkt5nB/l66h2H0e1aA9rI6zbYI8LWZ5bnjmBqHiQH6em+Uf3RqmplbWayOG36WSVwTnQx7+TJsCcbfBs5bXdA4e4SBzj6z/Y22H10m46GPMwBHUBTOqR7sk71m35ny9jXrb/WaqeQY01Mj9LR00d81YPadu5vC2zcEm++NvuC03vXuTAwxOT5g2vf2DZt9x+iRtw8PcARidfgTEWDF13Zn+8Xm/oCU9ZvNd7+38gw/P1xORVPfrMs9zT5kd/mZfch5u+A3evlID6ND/bR0D9M/fLPfcXsJ6J3Pr4H8T5nsa2VkxyZ6r1XS+f7HlHQMUTrxEEtAe3qb5Xe5XEQG2LBaZr87U+a7MzzYT2dHP0Mj42b9py0uPK0uQkMsuOwWRgYteHl44XRa8GKE6YlBOgcsDI5bCA2w4bAZ1R1lsKuXnuZuhqenGZkRsFjN+gf4Os36W7xm/fFzchxGe+jrH6C5e5jxiTvlZ7eCMQZZfEMJdnoTYJs2x6qh/j7zXR0Zv/91y+RVUDUkIAEJSEACEpCABCQgAQlIQAILKqAAeEF5dXMJLLqAAuBFJ9cDJbCwApoBvLC+xOTgSN7CazmR5CYH3vEwH1cgdr9g/Jry6bh6nwA4fhsByZt4bXMUWfH+dxa29SJD9UV8eKKGM1dnIsnZGZIXgesPEL9uK3tXu0gOsd5V2WaGemop+PAEl4uqqDF+GreBwPUHeSotmJ3JvmAPwOpwEOYHnqPD9LX1MjwxeSuomRjsYuBaHldKS/niUjcdMyFo3FYCUnJ4NSfqxr6/s47W4sPUn/+MEzVwj2Lj4eFB/I7XSF6znrT+PDynpyjz20dUWAibI+FGjmtETs20VZVT+OFJymvbzPLfEeI5giFhBxvWpZnlCHb53C7FxBAMXKW67Ap5XxRT095PN+C/dh+RGU/xzGpf1kT7gc0fP5ePWf/h7n76OvrMus9EbqNt1+i/mseJkga+LDHugHkN8dtJS19rPjcq0Ey6zGNiuI+mwg+5VnLOrH/r92yDbY9cbbbF1jVR7Fvte2fbjXVB/1WKCy7z1ZFLdIxN0HvzDFd4Igk7XiXVb4i0/nwa7Bu47reLnChIDZq5jRE2NlH2zXnTr2Z6muYFfhUW6/ahaVtJ2P4qaWOFxA0VUe63j5GgdWbfCXPOlKKdyfEGCj48SfHxUjPU77mrgIEZzxK9bgf70nxZHXbXuzNQxXBnOflfXOJ8cZ3Zd+4I0D28IGE7EakbeSUnkrXRd7afzT8Uu9Ubv+Z8KorvEQAbAWj8duLSMs0+lBJ+q+AwPQVNBbReLzbf/dK6mZLPDoBXQf7/Y6Ctk8b0v8Oru5rQol9zqmqAEy0PEQAbfThhB+npa83yGyHwrWNyFAbKaago46sviqlq6jHrP+WfhjVsLQf3+ZKW6EfjVV8cFherV/tin25gqv8aeWW+XO8O5JmcSJJjjD9SNnPteBEFH5ygemKSppmHGPtmJ+wgJ2MVr+VE4ZodoA93QXMhxZfL+OBEDV399//qgitxI4EZB9iTFkhu1DT9V/OpLLvAF8XdNHbf60szi9VL9RwJSEACEpCABCQgAQlIQAISkMCTL6AA+MlvQ9VAArMFFACrP0hgmQksVgBst9vN2WQJCQkYs4FLS0vp6LhrtusysvX2C8MWmkjMmjUkrl7FOq8RIiyTGLHbTOzgDIsnIDKJ8PZ8BirvDIB9/COwhiYStzadpJREMiyjBHvduH4cYxqnlSDnML6Wbs4VFHGp5BpXG/tuzwR2heEZEMOmndvZsDaVuNFu7JMj5vW3Q9IORvqbKP3qIpXlDTfCl4hU/FK3kxUfQHacC/yj8Q0KZHUEeA700nK1kZ7RcfM+xmHMQB6qOcv169c5ea2PnqGbd49Yj2/sWp5ZF0papJE6+hEYEUp0WgS9Z39H09H3OFwORY3fbXQPT0/Snv8ZGVueZovHWfzop3o6nrHxKbzHjCe7sPj4Er3aC4+BOio++ITzJdc51T7CyOQ0eHiCNRRnSDSJGekkxYaREuCD7dYsRj98rHaiY0YZ66rm8pfHKLrawLnGPhyJmwlJySY3wUlSRAD4xxARaic1HHrrW2mtajHrbswYNY6xrlqGagu4WNnKqYqbKj5OiMoiMSmZfWtDCPU1gn8/IpMjCA7zoj3/55Sd/sasf/1MajuLwWL7/9u786+q7jzf/y8Oh3meZVJARVARB1CcDWoSQ0qTSsWkSrv73kpV+q5O/TlJ1/fb3al1K1Wp6iRV1WUlZlAwg8YRVERRQEUEkXmUebprb9SoMRHhjPs89y9mLc/+7M/78f5sNL7OZ+9wRaVmK3XJcmWvyldm4KTZP2P0ARl/DAcrJNSuhCSp83qNao+f0sVrrapp6jJDyND0XOWUvKU16cFa73dKnYrRzck02Uf7ZB83Vl+UIuODlbrErrYTx1T34QF92zasqp65BmLG9towhUVHK35+nCKCAxT6pHt6vH96F3tzj7p6Bs17Y677MlNXP2/Wvy6kVitUZa6djokoc+3YJo1vD0QpMSNA8zKkug/+roul3+p4+4ga767dsPg0RaYuUfbKfC3KztL84W6FTww9fO/FS5HhI6o7flpXzl1SVX27WvuGzC8HBMSkKiQxUwuWLdXCzHQtDxhVlG363r1370WmLFZ0TKzmdZSp4eLDAXBQbLpC52WZ5y+an6K8gBGF2ibNgH9SxpcYgpQQfkf+Y23mvV91ud689wdHkiXl6Pk3i7W5ZKFU9rba62/rXPQvFBfcr3X+pTpe3qQj5wc1nFOiBatX6zfbpeAbl1T69kFVtfeqxuhXcKKCY1Km750FSVocHaTQ+7vYI2QPCFNq2rCm7jTq4qGjOld9w7x3RqJWKSR1nfbvTVPRihj11I1otN8mBYYpPnZI8+L6dLZmRDebpzQvNFKJ80IUt8Rft08d06U/fKDyzjFdGg40f27GpC/SguVLtSQ23Kx/1E/qN9eSsRvZT/HhA+pqua7yU2d1ub5NtQ/unn5gzUXlPqOEDfv009UJ2pk5pd5zH+rCmWP64/E2XW+7v9/4SauU30cAAQQQQAABBBBAAAEEEEAAgccIEACzLBCwlgABsLX6STUIuOwR0EFBQWbwm5aWJiMMrqurU3f33R2TFuxDxKIixRf+TLtW+WnLgm6dee+Izh+7pDrp/k7N+UUvK7t4n7ZMlimq9eEAOCpnq+IKX9HuVaMqjO/QmT+U6fzpWl2VEYQYuwnjlf/8dhU8u0GL27/UYN0pvXuoTtWNd3cDzi+SPXu7flUcpI1J/Tr1XqkunL9uXv9eeClNaGpyQmPGI1zHxjVh9MHfLltAsAL9bQoMDpEW71RmXp5+tUUKvHlFR39XquqOPnMe5jE1qcnxEY2Pj2tkbFKT957B7B8oP/8AhQTaFOBvBKCLlbetUDt/uUWBFz7U4AwC4Pytu1WcPqoMNWi86ZRKT1brvbI6jU1kKjwmVzvf2Ki8xX4KPfORyk9f1AenO3VnZEIyHl8bv1ap8zP1auGAxvpbdPDra+ruu7dTMFsx85Zq5//eoJVZk0qsO6Kvvr2g/zxUp3EFyBYQqCB/P9lj06RFO7WlMEVvbJFqPvlWx/70tWl4b7fs1OS4psZHNTo2oZF7j6I1Amj/ANntdoUE+MtmSzXr37Z/kzY8v1CTZW+r4UcC4LCE+cp+9ldaszpT27Ja1fTlCZ38fal53SYZjxKOV3L2ChW+UqJlCQNaMnJWXxw4rc+/qJLxlQr/uwHw+hXZeiZ9REEdlWZIbdh9ecGIERdrccEq7fzVJs3rqlDo6Y/0wel2lV5+TBr9VPemsUs0TWm5OSrcvVoZceEyIskfPQbqNdxRq6+OXNaFy80PfUHiSaf+0O/fC4C3ZgVofXyfxptO62r1ObP+2ltGgJqt9S+vU/G+ArP2rjNl5tq51Dx9Z6Su2aXFO9/QtkWdWhJ8Q6d+b9x7Nab/nbv33soXdqrg+U3KHjmriesV+ttHp3XxWpvpH758p5IKX9KelUNaGtqs0+8d0cUL9Q/dewuL/0VLi7Zry0SZhuofDoBj80uUunaXdq8cUtZUo06/V6aLNU3m+SOKls0/UYUv79KqddnKbj+ihqoKvXu4Trc6474XAN+suqrPe7dowaIYvbZ5SBWHz+vLT6+oI6dESY8LgI21G1eohLTF5r0TNN6mT766rjbjee3msdC89559Y4NWLQ3SvLoynTheqf86XKf+0BUKSV2v/XtX6JmCGIV3XlRddacOHrNp4coMbX0xR8FdF3Xn+lV9dqBP/UEJWvXLjQprP6GxL36rw7WjOtEWpfi1P9OyNfl6adWgxi5X6fTvy1RzZ0j1MsL7OMWkZGvtT3dpefKkFrcf0eHj1frdYUPn+wcB8GzvIs5DAAEEEEAAAQQQQAABBBBA4MkCBMBPNuITCHiTAAGwN3WLuSIwAwFX7QA2wrCAgABFRESYv3Z1dWloyHzrrMWOEDOkyFi3USt/+pKW2y4ovee4vjhYqzPnb5sB0b2qMze/rtzn39B2lSmu/V4AbIRwYUpft0NLXvi5NoVfUObgWR346zmdOt9knj8i43G0YUrZuEuLNm/X7uTriu+p1n+/f1znalvUaew0zNgs+9Jdemt7lJ5J7tfZD/6kM6cv6HiH1Hvv+cVPkrcHS7kvatGqVeZOwaD6Syp754Gdgk86//7vGwFwjlbuXK8Xf7NDIRc+1PBMAuBNz2t7TL1Cuy7pzJnTOn3ppk7VtmtiMlah0RnasP81FSxPUO7tj3W+vFLvHmlQ39C4ZDx+N2y+oqJjlJ82qLGhXlXWtGtw+N7+ywRFJi3Whn17tTYnUqt7SvXN8Uq9c/CyGWLfP6LnSzkl2r4+TW9tl6r/9pW+/N1hXZH0mI3LP6KRZtb/7BvPaOtLOebOzMbHBcBG+BaarvjM5Sp+aY+Wp00ppeewzn1zQV98Wmv2vscMwcIUmZKj9A3Pa8OKaD27bFhnDxzSiY+/1pUBaShpegfw+iWJ2h5dr+vVFSovr9Dp2nbV3DJ2PSZowaoibdi/V3m2Oi29/bHeLWvQxxUtM+7o4z9o7EyPUnRSotKXpSk2LEiRTxpxpFNjg+26Vteq5tbpx2ubX0SYw3EvAN6W1KWCoKsqN9bO+Wpz7bT1GAF6glaWlGj93t3m2vGr+0q/O3JT55qmpLB0rdxSrOKX9yi170sFNX1t3rtnq6fD3Xv3XuqaYmUVbdGzuUOaN35Dx/78qc5f6tCVwXhlPLNT+bt3afnwUYU3n9ahT2t0oa7TPP/eHuslz/+r8ja/YN77ozfuBcDm/m0tLH5JS7fv0qbgCoW3ndWBv5xX1bV2873T4wqRny1C87e/rKXrVmv3vGsau1GlD94/oZrbEepUjp57YAdwQ0WVPmnMUdLSxSp5KVNtR4+q7vBx1aSXKHTZ43YA+5n3TnhUnPLThuQ31qvK2g71339Zd5xCozO1cf9rWps/T6t6SlVx+qz5/vK+ECMALtL+vbnasDRAwxWHdPFynz6rS9OqzXna80q+dPkf6qg8qf8pC9VA7BJte6tYcd0npLJ39EW1Xac65pk/91auyjTrv3XunP7+l3NqGhiR8TZwY+2HJmYpvfglrV8Wo58kX1f5kXJ98KcT5s+9R7/CYOwmDpufr9zkUC2KkYZvX1TrrQZV3hxQ18CPvIB7DuuPUxFAAAEEEEAAAQQQQAABBBDwFQECYF/pNHX6igABsK90mjp9RsBVAbDPgCpWsuVq9XMb9JN/K1bQuT9r8Kv39MkV6fz9F1xOazw+ADbi4SQt37FTG/f/TFm3Dir06iF9cKpDZ2888sLYrK0Kz92qN7dNapn9lvkY14qqG2ZAObxgg+xLdurX27K0I2NCzd/+TpXnz+qLWqlzYPr65u7ViXGNTUxp4v7W3Qc65e4AuGirGZB1Xz2ttz+5rJvtdyduPAQ3ItZ8TPSavMXmZy6dr9A7B2vUO3gvYvOTn81f/gEB8rf5yf+RP71CY1OU/dyvtXpRgrZOlurEGQ8IgI2dywkblLbUeIzuSmXarqmr9B0dvdCiT81n8z5whKRICeu1tXip9r22SK1f/E3XPjmgY21Se9TdADjdz7T5+9dV5u7wBw/jPbm5Jb/Rpthm7VCpGeD99bjxJlzvP+4HwMHnlDf4lVnb4Uduvswtryv3uTfM2mPbvzU/c6Y5VErcoB071mjfayvV9+V/qPGbj/RpjZ+q2+5tbb/rE7tGYenr9Iu9C7UydVANH/1B58/36dv2XK15ZYt2/XKjpsreVtuxf5iP+q575Gn3jw+AjUWaqIKf7tb63c8o88bfNVzzjT441am6lge+LGPzl7KN9xMXmPd+bHut+cWM8zeDdcX4osGDAfDJ0/rkSoJClxdq3evPKrzqsCZPfqGjUc9rPGv6ix3fewS0/OTnZ5u+d/xt37t3giLilP38m1qVk6GtU6W6cO7BANhYu1lanT6s+o/+qPO1IzquDdq0Y41+8coKdZe+rYZjh3TwSo4mFqxVyVvFSrwfAEepvDtTG/9pr1YtjVHmjf9R9YVqfXCqXXeGH/haQESSWf/6ggX69bZJNXzxrcr+/VPz595N71++VIAAAggggAACCCCAAAIIIICA1wgQAHtNq5goAjMSIACeERMfQsB7BAiAHdyrwEQpYo3Wb1+nV/+5SDr7J3U9VQBsBB2ZWlOyVTt+/YKyhhoV19uka23D6uh/ZOtuZIoCYpKUm9whe0fNwwFweJL8YuYrN3ulli3K0PK0QYUHjqqzRxq7u/FtqLFCnQ1VOnm1X/Xtj3kfptcGwMYfVZEKj03RovWFypifpAWhUqCxefbuYQ8OU1RajhICB5XSUarD33pSAFyg/XtzlDpxTc0HfqcTl9v0VdMj69SeKAXnq+i5Av30jbUaPfZntR/+UIfrpVshBMDGDuhtsw6Al2vfazlqPfierpX+Q181SnV3n6x+vwtBSxUav1Ivv7FWK7OlOwf/Q1XVd3S4Y43W71qnl15brcGyt9X0VAGw8QjtTG3+xU5te32LMvvrFdLTYt77vfferW1MwM9PikpXWGy0clM6dOdK5Y8EwN/qkyshupO8Wkkbd2mT/2WtHq3Sf/etVmtE1g8EwJEKiUrSoqJCZWWlan6IFGy83vnu4R8QrKj0HMWHTJr3zrFTjgqAk3W2J0c73yzR2nULlNFfr8Gubl1rHTK/pHL/CAg1382dlGgzf/Zd/MfXBMAO/mOM4RBAAAEEEEAAAQQQQAABBBCYiQAB8EyU+AwC3iNAAOw9vWKmCMxIgAB4Rkwz/1DwPClmnTYWF+r1XxRosuJPan+qANi4VI6K9mzWC29tV9pwt+IGetQ3LN1/gvFDszEC42Z13qzRqf8+quq6ZtXfe9Ss8UjhmHzFZ6zQCztzlLco3nyDqb9/sGQPk731uAYaTurgyes6W9uu7sFxjY4/ELR4ZQA8IT9bkMKiM5W8aKnWl2xR9oIEJY8PyjY1oXsPfbXZAxQUEa/QsTaFN5fq86OeFACv0f69i5Uyek0Nf/u9+ejmo/deOnyv97Z4yb5Ma3cVafe/bpbfiffVfeTP+vyq1BjorgDYSNgDFBgcrNDoUAXa/WW8cfdHj4kRTY4Pq79/WEPDY+bjnx/Za/ukEb73+3PfATy9q7r5H++r7ouDpv21vkcuY1+i0Og8037lUn+NfvFbXbwyoM8612njzkL97JUV6jfe9fxUAXC4ee8X/8s2PfvPG5TS36GIwX7z3h997HOxjUdGN+vWxYs69cFR1bSEq/7RR0Cf/MZ8+kBzUJ6UuUM/XzGgl5Z0673L6Woaj9OvtksBNy6ZXx6par+jGr8A895JzMgx753cRSlKnhiQ/+R3946fv13BEXEKmexV+K1SfXXCUQFwhs715qnkN9u1bmOGUu90yG9wRMarux/3gAKZb4y+pUulZ8z6bzzwbu6nXjScgAACCCCAAAIIIIAAAggggAACTy1AAPzUZJyAgEcLEAB7dHuYHAJPL0AA/PRmP3qGLU4KzFPhzvXa8+YWBZz7s/rnEACHXTyo8covdeKmdKP7cVc24rJhjQ7dUXdTp/oHhjUoafpNtn5SYKQCQ6OUlBCuyLBAGW9A9QvPkKKXacvqGK3MmFRLxWFVnzuv0ku9aum99whlSV4ZAAfLHpigZTt3Kr9wmdbM69Voc4PKv7qo1r4h3dvIGRwZr/Sil5STHKo1w6X65pQnBcBrtX9vnhbomto///917GKLDl17pPdByVJ0oTbtWKHX9y9VT+lHavjsf/R1s9Qa4a4A2Hg3dZKSMjO0bFuOkqNClfCk22volkZ6GlR+ul5X69tlPOR8pq+o/qGh5x4Ar9S+14zHFf+XGr78m764Jl155BHOilypsJQCvbZvqVbOH9Ht//m9Ki/06ZuOPBXu2aiSfy7SeNnbapllALzj56sVfPaA+i6d0cmbUkv/46o17vJhDff3mff+nZF5GvyhAHgkQwpdpV17ErRzV7ROfxuioZ5A7d4ujd0PgCdVa4vR8h3PKm99vgqSeuXX0aSKry/pVme/ee8YP20CQiO1YP3Lyk6P1+rhUlVUOD4AXrk8WCFn/6762ptm/Y//8ovxdY4h9bf3qPtWp/lz7zHPMXjSCuT3EUAAAQQQQAABBBBAAAEEEEBglgIEwLOE4zQEPFSAANhDG8O0EJitgKsCYD8/P9lsNgUGBpq/Dg8Pa2LisdvaZluKh5xn7OJL1bJntmrb/35Jybc+V8ilv+vAyS6duTqoUQUpOCZOsempyl6zTcsLd2jFYJn8m45Nv4e0zghg07RsxxZt2F+itFufKriuVJ8dbVHltX4ZOdC9XayzLjgsS4rK1+6fbdL2rZkKu/ih6iu+1fvH23Wj44EIxQiAs57Vwvw1evOFKEW1Vqvi9x+pvLFb5x55HfGPzyXG3Nm4cud6vfibHQq58KGGv/q/5rtRz976/pl+Npv5ft/8Wb0DOFyBIWnasG+v1m3K0aqxU2o8e0Z/+OCMGroG1GuE4hFJikpdos27XtHazHDlD5bq65OPCYAjUqWFz2nbxoV68/koNR46pIr//ocq7kjXHngl65P7kGbW/+wbz2jrSzlS2dtqPPGlWX9j7wNn+/lLUTlKWrRKL76yXTkxfQq99hedPlmrz462muHooDF/Yw3FL1TcsmJtXJOkPWv9dOHzwzr9+Ve60isNxrsrADb2+yYoYf585WxcrKTIEMU9CWf4tkZ6m1R5rkHXGzplvOV5rut71gFwo/Hk8FwVPbNRJa/sUHj93zVy+Qvz3rtw/94zvkIRpOjsTUrJ26jda21aEHhbJ/76iSqre1XTm6blLz6rLfufV0L1nzVadUj/ONmlS02j5r0flpCg2LRULS3apeXLV5j3flftSb198Irqmo2xU1Xw8rNau3u9UhsOaOTyMbP3tc2D5r0//cWOHzrSzXX2/EPvAL67A7gv1hx7zcurVbA7X5NXpejRSa1ZM6aemqq7O4BtqrMlacP+vSravtq8dzounNYfPizX1ZZeGUt1KjxRYUkLtXnXz7RuSaJWDJaqvNxRAXC8yrsXaeP+EuUtDTfrv3rukj77pkXtwxPm2njaIyAiXoGx6UqJClRiuJ802K7+ni7Vt95R/9Bcv2rwtLPh8wgggAACCCCAAAIIIIAAAghYS4AA2Fr9pBoECIBZAwhYTMBVAbDdbjfD3+joaAUEBKi9vV2Dg8aeLasd04/BnV/wrJa/9KbWR9Qod+yk/vJRhY6ealan4pSYv0arXyrRqqxk5ceHKripTC2X7wXAXeb5CfnblfbM63phUavyg6/q8Ltf6vSJWhkbQZ8qe30cr7FL2T9Fm17bYwY96dc+VNuFxwTA/kFS0iZlLF+rf/rZMqWNXVbr5/+hby61q/T60/TNTQHw+sVa1felrp4r128/vqSW7iFNGO9PXVis5GUb9csdS1WUOKiQplJ9+rhHQIfMk+Zt0sYtq/VPryzT6Nm/6tbh98zduOdanqb+GQbAxpD+wYpKWaQVL/5KBSuStD7+sq58dlSlv/vS7P0tcw93nOZlr9TqV17R2qR+rZ04rQ+/OK+/HKnR8KQUluquANj4K4Jd9oAABYUFye5vM2f7o8fkmKYmxzQ0OKrRsQkz4HTbI6Cv9kj+Qcpa/6Lyf/IrFSXUKmP8gkrfPaLTJ+vu3nvGFzzilPfCiyp4/hmtHT8tv8ZyvftxpS7W92h4IkALn/mZ8kr+lzYGnlBc5ynz3q+o7jHv/YyNm7TmpRe1MjlKuRGT5r1/5fy9ANiIOAOUvH6PsjaXqCTrlpIHLpvXP1fdZF7feOjzDx8/FgAbL/E1xi7Rgo0lWp8g5SWMKTGxT00V574fAG/LN++d5qrT+u3H1Wpou2M+nluZWxSbu0Vv7MzV5rRJ8945ctxRAfCUTrTFKe2Znyu/YKleXNhmdNQWAAAgAElEQVSknrPlKv2vI7rSP2Q+4vlpj4hFRYpb/ZKeWx6nrRl+UuNx1V06q/eOXNO1x2+rftpL8HkEEEAAAQQQQAABBBBAAAEEfFaAANhnW0/hFhUgALZoYynLdwVcFQAHBQUpNDRUycnJCg4O1vXr19XTc++BvNbzj0orUOLS3SpeF6INyyZ1veKGmuu7dUfhCo0JVXJ6mGwRqZoKTlX24DFNNJ66uwN4+lmzIfOyFZ6xRkWFGVqxMFaquaah9g61PfqY08lxqe+muttvq7K+Sx3GCzMlBSdkKjR5ibITg5QWHfAIcIikcCWnhSo6ekJtVSd0vaZGFfV31DXwwP5LP7sUnqH4zDxtfmGHliVNKq3njJraBnWlfXrIydFBjbTXqrWlRZebhzQwMr2rOyYjT3HpSzQ/UooNMa6XqNTsTC3dvFgBzZUav3pa1W1SU8egOf9bt1tVWd+twZFxzW0HsF3+gbHK2PSC8tbkaUd6jzTQoTPVbRq4t+MvKl5BsfO0IClD6YEDmj94VGUnq/TOwcsaGXtgj2VAhFl/9pp12rRrh7Imriqx57yqW6Wmuzt3x++0a6StVvW3e3Tl9vS2YHtwmGIzVyppXrLmR0kh9ijz0chLihZp4fJEqfaYehqumuP0dHdKfY26crNDFxum74egiFglLt2snPxlKlqTrsCWZo1UXVarpG4ZXzCIUFRMpDIWx2miq14d1ad0ovq2Kq52mudHpbsrAPaM+3jWO4Drpu+9mAV5Sly6SevWzNfSjCgNX6hWX3OL6T+iYPPeSc+MUUpqqGl/vfqijlW36nbXdP9js7YqeVmJni2yaVnqiK5X1Kv19qB570clhCplfqgmQ+bLHhBp3vutteV3dwBPv2g4LD1PMQtXa33hfGUnhEi113Snp9e8/kO7o8eHzXunpaXFvHf6h+b9yA7g6d6EpW9S7KJn9HzxfBWtCFNSSKuaTpy5GwCPqtYWad47SwtWm/dO8Ginyi+3qffO3UfDR8UpMCZJ8xMzND9kTOmDx3S8/Lz5s6svZIVCUtdp/94srU4fVv1Hf9T52hEd1wZt2rFGv3jFeKy28V7kQzp4JUcTC9aq5K1iJXafkMre0RfVozp2K8T8uTc/d5k2FGYoYWzArL9zbEyPPoVbwz1m/XWN7Wb9jzuC569VeO6L+tm2hSopiFZQV4UaLpzWn/50SlX17TK+bvPju6o9Y00zC28VMP63aa5fafHW2pk3AggggAACCCCAAAII+IIAAbAvdJkafUmAANiXuk2tPiHgqgDYCH8jIiK0cOFChYWFqbKyUm1tRpxp1SPVDGOK/2Wrnv3njcqUFH+31KHGs+o5/5GODeXqG23TqzEVyhyeDlHO3A2h7qkkFL2uzKIXtXdVtFalGUHqI4cRAt0oU13lCb3z6RVV3X1RcEz+C5q34XW9ujJaWxeFPRa5t/Jvunn2M71/vE1nrv/wvuKg+AVK3LBPGwpXmuPFhBq7CaeP8f42s5Yzp0+Zj5C+3TMdFGU/96bytr+m7RnSkh97DvBgm1RfpmMny835t/UMTwfAL7xlPgK6WEfUfXU6HL/Z/t1DYI2QNKfkLa1ZvljbVaaLlWf17wdr1Ds4KtkCpYT1mr+sSPteXalV2YmKNjbX3pt0zzn1dDSqrD5TE0Mj2h5ToRPnLurfP73ycAB89/MRizcocf0v9OKaVO1eHvmQ5fCtSvWc+0gHT17Vn05Mp+KhsSla8sK/qbBovbYvkOJDf2SNd1RLN47o/dKL+t3huoc+mJizwaxx89J5Ks54ZIzeBvO8T4+eM22GR797nLoZAL/wltany7T5+9cX9e4jYyfkrJ8eO6bZ/IxR+1+PN1jiZpwOgP9N24LOafnQV+a6OHy++aHaMre8rtxnf2nWHtt+TP/+ac337r0lu/6P8opfNddwtvEE5QePpm/VX/uV6Xbo3MNjS5nyt+eo5K3t2rp7lYzWGevPOAaufm2ul7Kpbbrsv0J7Yypkb7tg9rCueToANg5bUJi55pYVFWvvymgtSjAer/3IMdxt3vtnTp8253Gz3Zhkjp578xltLllohqoNJ78xHzX+3dALFRy+TCX/tl2bnstUhm6o5ehJlb1zUFXtvarxs0kJG5SUvU77Xl2ldcuTzbnf38nde0F3Oq+b986d/knz3qmqnr537gXA+/Zm3g2A31fl/QB4tX7+0xXqMeZ0PwAuNOeRcDcAPnR5VN/UT9cYkrRYCRv2aUvBMr26KlrhQcYXHx45uurM+v/y5QX99tOax6/dqFyznld/ulp7nl+kaN1Qd/VZlb19UGevNOmKpAfeem6J9U8RCCCAAAIIIIAAAggggAACCLhKgADYVdJcBwHXCBAAu8aZqyDgMgECYGdRG6FrrNJzUzU/N0VGbHgvvjVC05H2OjWPx+qWX6oWB7UpcrxDF250q7Xn4ZfLGjuBI+dlanFCkBIjHvNAXXMHcKN6OoxdgF3q7J/eARwUn6Gw5GwtSnjcDuDpmkfar6q/rUE1twfV2vfD78P0D45QSPISpSQlalFioILt34Ux0zuA69Ta2mqOMzAyvZ8uesFyxadnKy3C2AH8I8Zjxg7gRjW3tJn1GzuA5een2IwVip+XqnQ1ari3VRfMHY7fzdE/MFgxGSuUGBdtfqazvU1VDd3TAa4RYoUkKyJ2npYsTlBCTKiCjFDNnMaUUbhGhu6osS9Sk+MTSg9qU0t7p3n9icnv79YKjE42689MCFNWvDHSd4e5A7j9qm609KjmgR3AxtyMHcDpEVLIoxuwHxxgqGt6B3Bjp6pvPrwjPiQ22XRIiQ1T+sO5szTSZ553o9lYN10an/hu3kHhsYrJXKF54TJtrt/q1KVHx46ZZ/qlBA9qvm6atV+9bbxl1vuP8MQFZm1p/u2KG28ya3vwywNGhZEp2YpdsNT0CRpqVtWNnu/de+Yu9rTFpn2MsfH3waO/WaM9jx9bipTNFquMFelKzUow7/17q2asp8lcL41TqeqyxZv3vm2ow1zfPQPfRZF+/naFJOcoLilNixODFB3y3Zcu7k/D3AHcaN57Ro39Q8ZVYrVgeZpSMqKkxgvqb7klY3Psd0NHyR4QZ84tZUGkItWngeYWNVbWq3NoVN3GO6ZDkhUaM33vzIsLe+DeMX5odGhsuNe8d0ZHpfTgVnV2Tt87o/Z42cON8yKVGD6uvqu1au8e120lKyU9UdmL4jXSWKn+5pu60R2rqYhEcx4hIy1SY6Vudk3q1t0M3B4aPf0zJzHOrD/Q/zF//TR3ADeqrqnj/hdfvrd6A1Ok0MXa8coOFf9krRYG39DoVQJg77/LqQABBBBAAAEEEEAAAQQQQMATBAiAPaELzAEBxwkQADvOkpEQ8AgBAmCPaAOTQAABBBBwtIA9XgpI16ZXSrS5ZJNyg65o/NpZHfrPwzpfe9t8r/IPf/XF0ZNhPAQQQAABawrwuHdr9pWqEEAAAQQQQGAmAgTAM1HiMwh4jwABsPf0ipkiMCMBAuAZMfEhBBBAAAFvE4jPldI2au9zq7V7Q5rsNw+rofKE/vJZrWpu9cl48D3vAPa2pjJfBBBAAAEEEEAAAQQQQAABTxEgAPaUTjAPBBwjQADsGEdGQcBjBFwVAAcHB5vv/k1LS5Px33V1derq6vIYByaCAAIIIODtAsZfUwMVFBapqHmJilywQhFZ68z3OK+N61ND5de6UFWl0ks9999X7u0VM38EEEAAAQQQQAABBBBAAAEE3CVAAOwuea6LgHMECICd48qoCLhNwFUBsN1uV0BAgCIiImT8txH+Dg8Pu61uLowAAgggYDUB4z3psUpatEwrS57TssULlBsfrtErH6v74uf68nKvLjQOqndwXKPj33/ft9U0qAcBBBBAAAEEEEAAAQQQQAABZwoQADtTl7ERcL0AAbDrzbkiAk4VcFUA7OfnJ5vNpsDAQBn/PTIyoomJCafWxuAIIIAAAr4k4C8pQjGpGVq4rkAZSdGaHyp11x1VS80pVbVITb2+5EGtCCCAAAIIIIAAAggggAACCDhPgADYebaMjIA7BAiA3aHONRFwooCrAuB7JRjhr3FMTbH7yoltZWgEEEDARwX85Gezyd9ul8344pGfNDUxrsnJcU1MSpP80eOj64KyEUAAAQQQQAABBBBAAAEEHC1AAOxoUcZDwL0CBMDu9efqCDhcwNUBsMMLYEAEEEAAAQQQQAABBBBAAAEEEEAAAQQQcKCAEQPwDVoHglpyKAJgS7aVonxYgADYh5tP6dYUIAC2Zl+pCgEEEEAAAQQQQAABBBBAAAEEEEAAAQQQcJYAAbCzZBkXAfcIEAC7x52rIuA0AQJgp9EyMAIIIIAAAggggAACCCCAAAIIIIAAAgggYEkBAmBLtpWifFiAANiHm0/p1hQgALZmX6kKAQQQQAABBBBAAAEEEEAAAQQQQAABBBBwlgABsLNkGRcB9wgQALvHnasi4DQBAmCn0TIwAggggAACCCCAAAIIIIAAAggggAACCCBgSQECYEu2laJ8WIAA2IebT+nWFCAAtmZfqQoBBBBAAAEEEEAAAQQQQAABBBBAAAEEEHCWAAGws2QZFwH3CBAAu8edqyLgNAECYKfRMjACCCCAAAIIIIAAAggggAACCCCAAAIIIGBJAQJgS7aVonxYgADYh5tP6dYUIAC2Zl+pCgEEEEAAAQQQQAABBBBAAAEEEEAAAQQQcJYAAbCzZBkXAfcIEAC7x52rIuA0AQJgp9EyMAIIIIAAAggggAACCCCAAAIIIIAAAgggYEkBAmBLtpWifFiAANiHm0/p1hQgALZmX6kKAQQQQAABBBBAAAEEEEAAAQQQQAABBBBwlgABsLNkGRcB9wgQALvHnasi4DQB5wXANklBCg4LVXhsmIL8bQqYmtLEcK9GhwbUMzihkfFJp9XFwAgggAACCCCAAAIIIIAAAggggAACCCCAAALOESAAdo4royLgLgECYHfJc10EnCTgvAA4TFK6MvOXat2eVUqPCFbCxLgGrn2tptpzKrvUoxsdI06qimERQAABBBBAAAEEEEAAAQQQQAABBBBAAAEEnCVAAOwsWcZFwD0CBMDuceeqCDhNwLkBcJoyVuSo8MV8pcYkKikgQtFDVRpqqdSho5W6eK1NrXeksQmnlcfACCCAAAIIIIAAAggggAACCCCAAAIIIIAAAg4WIAB2MCjDIeBmAQJgNzeAyyPgaAHnBcDGI6ADFBgSrLCoUAXELFNo0iq9uH2BVqSO6NaR/6sL56r05TWpZ9jRVTEeAggggAACCCCAAAIIIIAAAggggAACCCCAgLMECICdJcu4CLhHgADYPe5cFQGnCTgvAH5kyqELFRCbp5+8vk1FK2IUcOZdXT5Xob+dH1LHHd4F7LQGMzACCCCAAAIIIIAAAggggAACCCCAAAIIIOBgAQJgB4MyHAJuFiAAdnMDuDwCjhZwWQCsWNmDUrRh316tWZulzPoPdaOyQn883qa2vjFHl8V4CCCAAAIIIIAAAggggAACCCCAAAIIIIAAAk4SIAB2EizDIuAmAQJgN8FzWQScJeDSADjQCIBf1Zp1CwmAndVQxkUAAQQQQAABBBBAAAEEEEAAAQQQQAABBJwsQADsZGCGR8DFAgTALgbncgg4W4AA2NnCjI8AAggggAACCCCAAAIIIIAAAggggAACCFhLgADYWv2kGgQIgFkDCFhMgADYYg2lHAQQQAABBBBAAAEEEEAAAQQQQAABBBBAwMkCBMBOBmZ4BFwsQADsYnAuh4CzBVwXAEfIHpiowtf2aXVRrpa2f6xbVeV6v6xBzT0j4i3Azu404yOAAAIIIIAAAggggAACCCCAAAIIIIAAAo4RIAB2jCOjIOApAgTAntIJ5oGAgwRcFwD7yz8gTMt2/6tWbSjS5qCT6q4+ow8+LNf1jjvqclA9DIMAAggggAACCCCAAAIIIIAAAggggAACCCDgXAECYOf6MjoCrhYgAHa1ONdDwMkCrguAJZu/Xcn52zU/e7lyY4cVOt6vrpYuDfS2aOTObV1p7NWNtjtOrpjhEUAAAQQQQAABBBBAAAEEEEAAAQQQQAABBOYiQAA8Fz3ORcDzBAiAPa8nzAiBOQm4MgCWn59s9kDZQ+Lkn1CovNX5evnFpZo/VqvIm9/ov76o0YFTjXOqh5MRQAABBBBAAAEEEEAAAQQQQAABBBBAAAEEnCtAAOxcX0ZHwNUCBMCuFud6CDhZwJUBsJ/NX2HpKxSfvljL08KVEGqTbWJMk323NNFbr/K6TlU39ji5YoZHAAEEEEAAAQQQQAABBBBAAAEEEEAAAQQQmIsAAfBc9DgXAc8TIAD2vJ4wIwTmJOC6ANjY/RuseZv2KbegUD9Nq9NofaU++PMpXW3rU8ecquBkBBBAAAEEEEAAAQQQQAABBBBAAAEEEEAAAVcJEAC7SprrIOAaAQJg1zhzFQRcJuC6ADhM/gFxytvzuvLXLlXBUJnaqs/qT4eu6Vb3sIZdVjEXQgABBBBAAAEEEEAAAQQQQAABBBBAAAEEEJiLAAHwXPQ4FwHPEyAA9ryeMCME5iTgugA4VvbAFG3Y96rWrFuozPoPdaOyQn883qa2vrE51cDJCCCAAAIIIIAAAggggAACCCCAAAIIIIAAAq4TIAB2nTVXQsAVAgTArlDmGgi4UIAA2IXYXAoBBBBAAAEEEEAAAQQQQAABBBBAAAEEELCAAAGwBZpICQg8IEAAzHJAwGICBMAWayjlIIAAAggggAACCCCAAAIIIIAAAggggAACThYgAHYyMMMj4GIBAmAXg3M5BJwtQADsbGHGRwABBBBAAAEEEEAAAQQQQAABBBBAAAEErCVAAGytflINAgTArAEELCZAAGyxhlIOAggggAACCCCAAAIIIIAAAggggAACCCDgZAECYCcDMzwCLhYgAHYxOJdDwNkCrguA42QPStHGfa9qzdosZVz/UPUXyvX+8Xa19Y05u0zGRwABBBBAAAEEEEAAAQQQuC9g/PPOFB4IIIAAAggggMCsBQiAZ03HiQh4pAABsEe2hUkhMHsBlwXAYYsUEJOn3a9vU1F+tOyn39XlsxX62/khdQxMzr4AzkQAAQQQQAABBBBAAAEEEEAAAQQQQAABBBBwqQABsEu5uRgCThcgAHY6MRdAwLUCzguAbZICFRQaorDoUAXGLlNowkqVFKdrecqwbh15T5XnqvT1daln2LU1czUEEEAAAQQQQAABBBBAAAEEEEAAAQQQQACB2QsQABt2PFVl9iuIMz1NgADY0zrCfBCYo4DzAuAwSenKzM/R2p+sUlpsgpICwhV557wGmit16NgFVV1rV/uANDYxxyI4HQEEEEAAAQQQQAABBBBAAAEEEEAAAQQQQMBlAgTALqPmQgi4RIAA2CXMXAQB1wm4LACOCFbCxJjuXDuqW3XndaS6Rw0dI64rlCshgAACCCCAAAIIIIAAAggggAACCCCAAAIIOESAANghjAyCgMcIEAB7TCuYCAKOEXBeAPzII6D9bQqYmtLESL9GhwfVNzSu0fEpxxTBKAgggAACCCCAwIwEeDzXjJj4EAIIIIAAAggggAACCCDwBAECYJYIAtYSIAC2Vj+pBgE5LwAGFwEEEEAAAQQQQAABBBBAAAEEEEAAAQQQQMCKAgTAVuwqNfmyAAGwL3ef2i0pQABsybZSFAIIIIAAAggggAACCCCAAAIIIIAAAggg4DQBAmCn0TIwAm4RIAB2CzsXRcB5AgTAzrNlZAQQQAABBBBAAAEEEEAAAQQQQAABBBBAwIoCBMBW7Co1+bIAAbAvd5/aLSlAAGzJtlIUAggggAACCCCAAAIIIIAAAggggAACCCDgNAECYKfRMjACbhEgAHYLOxdFwHkCBMDOs2VkBBBAAAEEEEAAAQQQQAABBBBAAAEEEEDAigIEwFbsKjX5sgABsC93n9otKUAAbMm2UhQCCCCAAAIIIIAAAggggAACCCCAAAIIIOA0AQJgp9EyMAJuESAAdgs7F0XAeQIEwM6zZWQEEEAAAQQQQAABBBBAAAEEEEAAAQQQQMCKAgTAVuwqNfmyAAGwL3ef2i0pQABsybZSFAIIIIAAAggggAACCCCAAAIIIIAAAggg4DQBAmCn0TIwAm4RIAB2CzsXRcB5AgTAzrNlZAQQQAABBBBAAAEEEEAAAQQQQAABBBBAwIoCBMBW7Co1+bIAAbAvd5/aLSlAAGzJtlIUAggggAACCHiKQEymAuMXqDCmS9GTXSq/2qnWnqHvzS4gNFLxiwuVGBmolOFqNbd2qKpxQJNTnlII80AAAQQQQAABBBBAAAEEvhMgAGY1IGAtAQJga/WTahCQ1wTANn/J5i+b3SY/vylNTYxLk5OaHOdfRd21jP3sAZK/v/x0rxeTEu2Qn5+fbPZA+fvbZNeEJibGNTo+qSls3LVUuS4CsxO49+eOv5/8bH6amhyXJiY0OTHFz7rZic79LHuA/Mw/dyakyQlNTUxpypPTUXMN2RW4eJuiczbqjbRapY3W6v/7vFZVDT3f8wiNS1P28/9HeQsitXbgY52/cFkfHL+l4bEpjU/OnY8REEAAAQQQQAABBBBAAAFHChAAO1KTsRBwvwABsPt7wAwQcKiA1wTA8RmyzctQTHa0QiPHNN50WUMNreprGNLkKP8q6tBFMZPB/PwUsLRAQfPTFa56TXY0q/tyl8bujM3kbEt/JjAsWsn5xcpMjlauLut6/U2VVd7W+ATr1NKNpzjrCcSkSkkLzT93whP9NdFYreHGW+q7MaTxwQnr1esFFQUsXqHARbkKU71sfU3qru7USPeI5848er6UnK+Na3O0KS9FoVcOqeNKhT6p7lF91+j35m0Pi1fU0p8ob3m2fpI/qTv1p3Txq4OqvDWh2g7PLZOZIYAAAggggAACCCCAgG8KEAD7Zt+p2roCBMDW7S2V+aiA1wTAGWtkX1Kg1C0pikoY1lhVmXrPXVVbRa/Gh/iHeJcvX5tNIdtfUdiqfMXqjCbqL6up7KZGuoZdPhVPu2BobIpySt5SYU6ytqtMp8rP6+1PrmhkjHXqab1iPgj8qEDaMmlhkVK3pCp+od38c6f//CXzz52RHr7s4o7VE7zpBYVseEZxOiNbS5VuHWnUQNMdd0xlZtdMWSXllOhftiXpF6sDdPbDP6r862M63ibd/v4ToKXAKClho/IKC7V/7ypF3P5KPWXv6LPLYzpaP7NL8ikEEEAAAQQQQAABBBBAwFUCBMCukuY6CLhGgADYNc5cBQGXCaz+zx4eTOsybS6EAAIIOFcgrN+moiMhSmq2O/dCjI4AAggggAACCCCAwFMIDERMqnTPgIxfrXUY/1TKP6tYq6dUgwACMxU4++to8qKZYvE5BLxAgBvaC5rEFBF4GgEC4KfR4rMIIICA5wsQAnt+j5ghAggggAACCCDgSwLWDX99qYvUigACCHxfgACYVYGAtQQIgK3VT6pBQATALAIEEEDAegKEwNbrKRUhgAACCCCAAALeKED4641dY84IIIDAzAQIgGfmxKcQ8BYBAmBv6RTzRGCGAgTAM4TiY04S4HFZToJlWARECMwiQAAB5wsYj7zkfxGd78wVEEAAAe8UMMLfA/v7vXPyzBoBBBBA4IkCBMBPJOIDCHiVAP9371XtYrIIPFmAAPjJRnwCAQQQ8FYBQmBv7RzzRgABBBBAAAEEvFuA8Ne7+8fsEUAAgZkIEADPRInPIOA9AgTA3tMrZorAjAQIgGfExIcQQAABrxUgBPba1jFxBBBAAAEEEEDAKwUIf72ybUwaAQQQeGoBAuCnJuMEBDxagADYo9vD5BB4egEC4Kc34wwEEEDAGwW2HwhTUrPdG6fOnBFAAAEEEEAAAQS8RIDw10saxTQRQAABBwgQADsAkSEQ8CABAmAPagZTQcARAgTAjlBkDAQQQMA7BAiBvaNPzBIBBBBAAAEEEPBGAcJfb+wac0YAAQRmL0AAPHs7zkTAEwUIgD2xK8wJgTkIEADPAY9TEUAAAS8UIAT2wqYxZQQQQAABBBBAwMMFri8Z1cniIQ+fJdNDAAEEEHCkAAGwIzUZCwH3CxAAu78HzAABhwoQADuUk8EQQMBlAsZfSaZcdjWrXajoyxBlXQm0WlnUgwACCCCAAAIIIOAGAcJfN6BzSQQQQMADBAiAPaAJTAEBBwoQADsQk6EQ8AQBAmBP6AJzQAABBFwvQAjsenOuiAACCCCAAAIIWE2gqmBYVYUjViuLehBAAAEEZiBAADwDJD6CgBcJEAB7UbOYKgIzESAAnokSn0EAAQSsKZB3Jkh55cHWLI6qEEAAAQQQQAABBJwqQPjrVF4GRwABBDxegADY41vEBBF4KgEC4Kfi4sMIeL4AAbDn94gZIoAAAs4UyKoJVNGREGdegrG9XsB43Dr/G+D1bfS5Ali3PtdyCkYAAZcKEP66lJuLIYAAAh4pQADskW1hUgjMWoB/+Zk1HSci4JkCBMCe2RdmhQACCLhSgBDYldpcCwEEEEAAAQQQ8F6BgYhJGe/85bHP3ttDZo4AAgg4SoAA2FGSjIOAZwgQAHtGH5gFAg4TIAB2GCUDIYAAAl4tkNhs144DYV5dA5NHAAEEEEAAAQQQcJ4A4a/zbBkZAQQQ8EYBAmBv7BpzRuCHBQiAWR0IWEyAANhiDaUcBBBAYA4ChMBzwONUBBBAAAEEEEDAwgJG+HvymSG1po5buEpKQwABBBB4GgEC4KfR4rMIeL4AAbDn94gZIvBUAgTAT8XFhxFAAAHLCxACW77FFIgAAggggAACCDyVgBH+lu4ZkPErBwIIIIAAAvcECIBZCwhYS4AA2Fr9pBoERADMIkAAAQQQeFQgrN+moiMhSmq2g4MAAggggAACCCDgwwKEvz7cfEpHAAEEniBAAMwSQcBaAgTA1uon1SBAAMwaQAABBAEjPD8AAA5zSURBVBB4rAAhMAsDAQQQQAABBBDwbQHCX9/uP9UjgAACTxIgAH6SEL+PgHcJEAB7V7+YLQJPFGAH8BOJ+AACCCDg0wLbD4SxE9inVwDFI4AAAggggIAvCrSmjKtsz4Avlk7NCCCAAAIzFCAAniEUH0PASwQIgL2kUUwTgZkKEADPVIrPIYAAAr4rUPRliLKuBPouAJUjgAACCCCAAAI+JFBVMKyqwhEfqphSEUAAAQRmI0AAPBs1zkHAcwUIgD23N8wMgVkJEADPio2TEEAAAZ8TyKoJNN8LzIEAAggggAACCCBgXQHCX+v2lsoQQAABRwsQADtalPEQcK8AAbB7/bk6Ag4XIAB2OCkDIoAAApYVSGy2a8eBMMvWR2EIIIAAAggggICvChjv+72+ZJSdv766AKgbAQQQmIUAAfAs0DgFAQ8WIAD24OYwNQRmI0AAPBs1zkEAAQR8V4AQ2Hd7T+UIIIAAAgggYE0BI/w1HvlsBMAcCCCAAAIIzFSAAHimUnwOAe8QIAD2jj4xSwRmLEAAPGMqPogAAgggcFcgrN9m7gQ2fuVAAAEEEEAAAQQQ8F4BI/wt3TMg41cOBBBAwPsFjPhiyvvL8JIKCIC9pFFME4EZChAAzxCKjyHgLQIEwN7SKeaJAAIIeJaAEf4a7wROarZ71sSYDQIIIIAAAggggMCMBIzQ98D+/hl9lg8hgAACCCDwqAABMGsCAWsJEABbq59Ug4AIgFkECCCAAAJzEdh+IIwQeC6AnIsAAggggAACCLhBoKpgmPf9usGdSyKAAAJWEiAAtlI3qQUBiQCYVYCAxQQIgC3WUMpBAAEE3CCQdyZIeeXBbrgyl0QAAQQQQAABBBB4WgHC36cV4/MIWFmARyZbubvOro0A2NnCjI+AawUIgF3rzdUQcLoAAbDTibkAAggg4BMCic12873AHAgggAACCCCAAAKeKWA88vn6klF2/npme5gVAggg4HUCBMBe1zImjMCPChAAs0AQsJgAAbDFGko5CCCAgBsFjPcC7/ljhBtnwKURQAABBBBAAAEEHidghL+lewZk/MqBAAIIIICAIwQIgB2hyBgIeI4AAbDn9IKZIOAQAQJghzAyCAIIIIDAXQEjBC46EsJ7gVkRCCCAAAIIIICAhwgQ/npII5gGAgggYDEBAmCLNZRyfF6AANjnlwAAVhMgALZaR6kHAQQQ8AwBIwTOqgn0jMkwCwQQQAABBBBAwEcFWlPGVbZnwEerp2wEEEAAAWcKEAA7U5exEXC9AAGw6825IgJOFSAAdiovgyOAAAI+LWAEwEYQzIEAAggggAACCCDgeoGqgmHe9+t6dq6IAAII+IwAAbDPtJpCfUSAANhHGk2ZviNAAOw7vaZSBBBAwB0Cic127TgQ5o5Lc00EEEAAAQQQQMAnBYxHPl9fMkr465Pdp2gEEEDAdQIEwK6z5koIuEKAANgVylwDARcKEAC7EJtLIYAAAj4qwHuBfbTxlI0AAggggAACLhfgfb8uJ+eCCCCAgM8KEAD7bOsp3KICBMAWbSxl+a4AAbDv9p7KEUAAAVcLbD8QpqRmu6svy/UQQAABBBBAAAGfEDB2/Z4sHvKJWikSAQQQQMD9AgTA7u8BM0DAkQIEwI7UZCwEPECAANgDmsAUEEAAAR8SyDsTpLzyYB+qmFIRQAABBBBAAAHnCvDIZ+f6MjoCCCCAwOMFCIBZGQhYS4AA2Fr9pBoERADMIkAAAQQQcLUA7wV2tTjXQwABBBBAAAGrChjhb1XBiK7njFq1ROpCAAEEEPBQAQJgD20M00JglgIEwLOE4zQEPFWAANhTO8O8EEAAAWsL8F5ga/eX6hBAAAEEEEDA+QK879f5xlwBAQQQQOCHBQiAWR0IWEuAANha/aQaBNgBzBpAAAEEEHCrAO8Fdis/F0cAAQQQQAABLxWoKhhWVeGIl86eaSOAAAIIWEGAANgKXaQGBL4TIABmNSBgMQF2AFusoZSDAAIIeKFAVk2gio6EeOHMmTICCCCAAAIIIOBaAd7361pvroYAAggg8MMCBMCsDgSsJUAAbK1+Ug0C7ABmDSCAAAIIeISA8UjoHQfCZPzKgQACCCCAAAIIIPB9ASP8PVE8pLaUcXgQQAABBBBwuwABsNtbwAQQcKgAAbBDORkMAfcLsAPY/T1gBggggAAC0wK8F5iVgAACCCCAAAIIPF6A9/2yMhBAAAEEPE2AANjTOsJ8EJibAAHw3Pw4GwGPEyAA9riWePCEjD8Cpjx4fkwNAQSsIpB3Jkh55cFWKYc6EEAAAQQQQACBWQvwyOdZ03EiAggggICTBQiAnQzM8Ai4WIAA2MXgXA4BZwsQADtbmPERQAABBGYjkNhsNx8JzYEAAggggAACCPiqgBH+VhWO6PqSUV8loG4EEEAAAQ8WIAD24OYwNQRmIUAAPAs0TkHAkwUIgD25O8wNAQQQ8G0BHgnt2/2negQQQAABBHxZoDVlXCeLh2SEwBwIIIAAAgh4ogABsCd2hTkhMHsBAuDZ23EmAh4pQADskW1hUggggAACDwjwSGiWAwIIIIAAAgj4igCPfPaVTlMnAggg4P0CBMDe30MqQOBBAQJg1gMCLhFw3btWCYBd0lAuggACCCAwRwEeCT1HQE5HAAEEEEAAAY8XMMLf0j0D7Pr1+E4xQQQQQAABQ4AAmHWAgLUECICt1U+qQUAEwCwCBBBAAAFvEeCR0N7SKeaJAAIIIIAAAk8rUFUwbL7vlwMBBBBAAAFvESAA9pZOMU8EZiZAADwzJz6FgNcIEAB7TauYKAIIIIDAXQEeCc1SQAABBBBAAAGrCPDIZ6t0kjoQQAAB3xMgAPa9nlOxtQUIgK3dX6rzQQECYB9sOiUjgAACFhBgN7AFmkgJCCCAAAII+LgAj3z28QVA+QgggICXCxAAe3kDmT4CjwgQALMkELCYAAGwxRpKOQgggICPCbAb2McaTrkIIIAAAghYRIBHPlukkZSBAAII+LAAAbAPN5/SLSlAAGzJtlKULwsQAPty96kdAQQQsIZAYrNdOw6EWaMYqkAAAQQQQAABSwvwyGdLt5fiEEAAAZ8SIAD2qXZTrA8IEAD7QJMp0bcECIB9q99UiwACCFhVgEdCW7Wz1IUAAggggIB1BFpTxnWyeEhGCMyBAAIIIICAtwsQAHt7B5k/Ag8LEACzIhCwmAABsMUaSjkIIICAjwtk1QSq6EiIjytQPgIIIIAAAgh4kgC7fj2pG8wFAQQQQMBRAgTAjpJkHAQ8Q4AA2DP6wCwQcJgAAbDDKBkIAQQQQMBDBNgN7CGNYBoIIIAAAgggYO72Ld0zwK5f1gICCCCAgOUECIAt11IK8nEBAmAfXwCUbz0BAmDr9ZSKEEAAAQSmBfLOBCmvPBgOBBBAAAEEEEDA5QLs+nU5ORdEAAEEEHCxAAGwi8G5HAJOFiAAdjIwwyPgagECYFeLcz0EEEAAAVcKGLuBdxwIk/ErBwIIIIAAAggg4AoBdv26QplrIIAAAgi4W4AA2N0d4PoIOFaAANixnoyGgNsFCIDd3gImgAACCCDgAgF2A7sAmUsggAACCCDg4wLs+vXxBUD5CCCAgI8JEAD7WMMp1/ICBMCWbzEF+poAAbCvdZx6EUAAAd8V4N3Avtt7KkcAAQQQQMDZAuz6dbYw4yOAAAIIeJoAAbCndYT5IDA3AQLguflxNgIeJ0AA7HEtYUIIIIAAAk4WYDewk4EZHgEEEEAAAR8SYNevDzWbUhFAAAEEHhIgAGZBIGAtAQJga/WTahAQATCLAAEEEEDAFwXYDeyLXadmBBBAAAEEHCtghL8niofUljLu2IEZDQEEEEAAAS8QIAD2giYxRQSeQoAA+Cmw+CgC3iBAAOwNXWKOCCDguQLGX42mPHd6zOyJAuwGfiIRH0AAAQQQQACBRwTY9cuSQAABBBBAQCIAZhUgYC0BAmBr9ZNqEGAHMGsAAQQQQMDnBdgN7PNLAAAEEEAAAQRmLMC7fmdMxQcRQAABBCwuQABs8QZTns8JEAD7XMsp2OoC7AC2eoepDwEEEEBgpgLsBp6pFJ9DAAEEEEDA9wTY9et7PadiBBBAAIEfFyAAZoUgYC0BAmBr9ZNqEGAHMGsAAQQQQACBBwTYDcxyQAABBBBAAIFHBVpTxnWyeEhGCMyBAAIIIIAAAtMCBMCsBASsJUAAbK1+Uo1HC7jmvZLsAPboRcDkEEAAAQTcJMBuYDfBc1kEEEAAAQQ8SIBdvx7UDKaCAAIIIOBxAgTAHtcSJoTAnAQIgOfEx8kIeJ4AAbDn9YQZIYAAAgh4hoCxGzjrSoDyyoM9Y0LMAgEEEEAAAQRcJlBVMKyqwhGXXY8LIYAAAggg4G0CBMDe1jHmi8CPCxAAs0IQsJgAAbDFGko5CCCAAAIOF0hstmv9kRAZgTAHAggggAACCFhbwNj1e6J4SG0p49YulOoQQAABBBCYowAB8BwBOR0BDxMgAPawhjAdBOYqQAA8V0HORwABBBDwFQEeC+0rnaZOBBBAAAFfFOBxz77YdWpGAAEEEJiLAAHwXPQ4FwHPEyAA9ryeMCME5iRAADwnPk5GAAEEEPAxAWMXcNGRECU1232scspFAAEEEEDAugJG+Fu6Z0DGrxwIIIAAAgggMDMBAuCZOfEpBLxFgADYWzrFPBGYoQAB8Ayh+BgCCCCAAAIPCPBYaJYDAggggAAC3i/Arl/v7yEVIIAAAgi4T4AA2H32XBkBZwgQADtM1aCccthoDITAbAUIgGcrx3kIIIAAAghIPBaaVYAAAggggID3CRD8el/PmDECCCCAgOcJEAB7Xk+YEQJzESAAnose5yLggQIEwB7YFKaEAAIIzFiAL5TNmMqJH+Sx0E7EZWgEEEAAAQQcLNCaMq6TxUM87tnBrgyHAAIIIOB7AgTAvtdzKra2wP8DtNu/yfDuh2EAAAAASUVORK5CYII="/>
          <p:cNvSpPr>
            <a:spLocks noChangeAspect="1" noChangeArrowheads="1"/>
          </p:cNvSpPr>
          <p:nvPr/>
        </p:nvSpPr>
        <p:spPr bwMode="auto">
          <a:xfrm>
            <a:off x="460375" y="613184"/>
            <a:ext cx="3876494" cy="3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12" y="1846793"/>
            <a:ext cx="8071620" cy="46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85166" y="446650"/>
            <a:ext cx="10018713" cy="1752599"/>
          </a:xfrm>
        </p:spPr>
        <p:txBody>
          <a:bodyPr/>
          <a:lstStyle/>
          <a:p>
            <a:r>
              <a:rPr lang="en-US" dirty="0" smtClean="0"/>
              <a:t>API (Communication channel)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3467" y="1864428"/>
            <a:ext cx="10018713" cy="3124201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sz="2400" b="1" dirty="0" smtClean="0"/>
              <a:t>Python Django </a:t>
            </a:r>
            <a:r>
              <a:rPr lang="en-GB" sz="2400" b="1" dirty="0"/>
              <a:t>Framework and Django REST </a:t>
            </a:r>
            <a:r>
              <a:rPr lang="en-GB" sz="2400" b="1" dirty="0" smtClean="0"/>
              <a:t>framework</a:t>
            </a:r>
            <a:endParaRPr lang="en-US" sz="2400" b="1" dirty="0"/>
          </a:p>
          <a:p>
            <a:r>
              <a:rPr lang="en-GB" sz="2400" b="1" dirty="0"/>
              <a:t>What is rest </a:t>
            </a:r>
            <a:r>
              <a:rPr lang="en-GB" sz="2400" b="1" dirty="0" smtClean="0"/>
              <a:t>API?</a:t>
            </a:r>
          </a:p>
          <a:p>
            <a:r>
              <a:rPr lang="en-GB" sz="2400" b="1" dirty="0" smtClean="0"/>
              <a:t>what </a:t>
            </a:r>
            <a:r>
              <a:rPr lang="en-GB" sz="2400" b="1" dirty="0"/>
              <a:t>is </a:t>
            </a:r>
            <a:r>
              <a:rPr lang="en-GB" sz="2400" b="1" dirty="0" smtClean="0"/>
              <a:t>Django framework?</a:t>
            </a:r>
          </a:p>
          <a:p>
            <a:r>
              <a:rPr lang="en-GB" sz="2400" b="1" dirty="0" smtClean="0"/>
              <a:t>why </a:t>
            </a:r>
            <a:r>
              <a:rPr lang="en-GB" sz="2400" b="1" dirty="0"/>
              <a:t>Django framework</a:t>
            </a:r>
            <a:r>
              <a:rPr lang="en-GB" sz="2400" b="1" dirty="0" smtClean="0"/>
              <a:t>?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6529"/>
            <a:ext cx="5887272" cy="247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591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1098" y="0"/>
            <a:ext cx="10018713" cy="1752599"/>
          </a:xfrm>
        </p:spPr>
        <p:txBody>
          <a:bodyPr/>
          <a:lstStyle/>
          <a:p>
            <a:r>
              <a:rPr lang="en-GB" dirty="0"/>
              <a:t>Main Functions of </a:t>
            </a:r>
            <a:r>
              <a:rPr lang="en-GB" dirty="0" smtClean="0"/>
              <a:t>APIs: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87" y="2498186"/>
            <a:ext cx="10018713" cy="3124201"/>
          </a:xfrm>
        </p:spPr>
        <p:txBody>
          <a:bodyPr>
            <a:noAutofit/>
          </a:bodyPr>
          <a:lstStyle/>
          <a:p>
            <a:r>
              <a:rPr lang="en-GB" b="1" dirty="0"/>
              <a:t>Get Map</a:t>
            </a:r>
            <a:r>
              <a:rPr lang="en-GB" dirty="0"/>
              <a:t>: return all edges of map</a:t>
            </a:r>
            <a:r>
              <a:rPr lang="en-GB" dirty="0" smtClean="0"/>
              <a:t>.</a:t>
            </a:r>
          </a:p>
          <a:p>
            <a:r>
              <a:rPr lang="en-GB" b="1" dirty="0" smtClean="0"/>
              <a:t>Trip </a:t>
            </a:r>
            <a:r>
              <a:rPr lang="en-GB" b="1" dirty="0"/>
              <a:t>Initiation</a:t>
            </a:r>
            <a:r>
              <a:rPr lang="en-GB" dirty="0"/>
              <a:t>: create trip and return </a:t>
            </a:r>
            <a:r>
              <a:rPr lang="en-GB" dirty="0" err="1" smtClean="0"/>
              <a:t>tripID</a:t>
            </a:r>
            <a:endParaRPr lang="en-GB" dirty="0" smtClean="0"/>
          </a:p>
          <a:p>
            <a:r>
              <a:rPr lang="en-GB" b="1" dirty="0" smtClean="0"/>
              <a:t>Get </a:t>
            </a:r>
            <a:r>
              <a:rPr lang="en-GB" b="1" dirty="0"/>
              <a:t>Trip Route</a:t>
            </a:r>
            <a:r>
              <a:rPr lang="en-GB" dirty="0"/>
              <a:t>: return Route to the </a:t>
            </a:r>
            <a:r>
              <a:rPr lang="en-GB" dirty="0" smtClean="0"/>
              <a:t>car</a:t>
            </a:r>
          </a:p>
          <a:p>
            <a:r>
              <a:rPr lang="en-GB" b="1" dirty="0" smtClean="0"/>
              <a:t>Update </a:t>
            </a:r>
            <a:r>
              <a:rPr lang="en-GB" b="1" dirty="0"/>
              <a:t>Edge Estimates</a:t>
            </a:r>
            <a:r>
              <a:rPr lang="en-GB" dirty="0"/>
              <a:t>: update number of cars on each </a:t>
            </a:r>
            <a:r>
              <a:rPr lang="en-GB" dirty="0" smtClean="0"/>
              <a:t>edge</a:t>
            </a:r>
          </a:p>
          <a:p>
            <a:r>
              <a:rPr lang="en-GB" b="1" dirty="0" smtClean="0"/>
              <a:t>Update </a:t>
            </a:r>
            <a:r>
              <a:rPr lang="en-GB" b="1" dirty="0"/>
              <a:t>Average Speed</a:t>
            </a:r>
            <a:r>
              <a:rPr lang="en-GB" dirty="0"/>
              <a:t>: update average of </a:t>
            </a:r>
            <a:r>
              <a:rPr lang="en-GB" dirty="0" smtClean="0"/>
              <a:t>edges</a:t>
            </a:r>
          </a:p>
          <a:p>
            <a:r>
              <a:rPr lang="en-GB" b="1" dirty="0" smtClean="0"/>
              <a:t>Car </a:t>
            </a:r>
            <a:r>
              <a:rPr lang="en-GB" b="1" dirty="0"/>
              <a:t>Live Data: </a:t>
            </a:r>
            <a:r>
              <a:rPr lang="en-GB" dirty="0"/>
              <a:t>get car live </a:t>
            </a:r>
            <a:r>
              <a:rPr lang="en-GB" dirty="0" smtClean="0"/>
              <a:t>data</a:t>
            </a:r>
          </a:p>
          <a:p>
            <a:r>
              <a:rPr lang="en-GB" b="1" dirty="0" smtClean="0"/>
              <a:t>Update </a:t>
            </a:r>
            <a:r>
              <a:rPr lang="en-GB" b="1" dirty="0"/>
              <a:t>Route</a:t>
            </a:r>
            <a:r>
              <a:rPr lang="en-GB" dirty="0"/>
              <a:t>: update trip </a:t>
            </a:r>
            <a:r>
              <a:rPr lang="en-GB" dirty="0" smtClean="0"/>
              <a:t>route</a:t>
            </a:r>
          </a:p>
          <a:p>
            <a:r>
              <a:rPr lang="en-GB" b="1" dirty="0" smtClean="0"/>
              <a:t>Select </a:t>
            </a:r>
            <a:r>
              <a:rPr lang="en-GB" b="1" dirty="0"/>
              <a:t>Action Value: </a:t>
            </a:r>
            <a:r>
              <a:rPr lang="en-GB" dirty="0"/>
              <a:t>return reward of </a:t>
            </a:r>
            <a:r>
              <a:rPr lang="en-GB" dirty="0" smtClean="0"/>
              <a:t>edge</a:t>
            </a:r>
          </a:p>
          <a:p>
            <a:r>
              <a:rPr lang="en-GB" b="1" dirty="0" smtClean="0"/>
              <a:t> </a:t>
            </a:r>
            <a:r>
              <a:rPr lang="en-GB" b="1" dirty="0"/>
              <a:t>Update Action Value For Car: </a:t>
            </a:r>
            <a:r>
              <a:rPr lang="en-GB" dirty="0"/>
              <a:t>update reward action value of </a:t>
            </a:r>
            <a:r>
              <a:rPr lang="en-GB" dirty="0" smtClean="0"/>
              <a:t>edge</a:t>
            </a:r>
          </a:p>
          <a:p>
            <a:r>
              <a:rPr lang="en-GB" b="1" dirty="0" smtClean="0"/>
              <a:t>Update </a:t>
            </a:r>
            <a:r>
              <a:rPr lang="en-GB" b="1" dirty="0"/>
              <a:t>Action Values For All Trip: </a:t>
            </a:r>
            <a:r>
              <a:rPr lang="en-GB" dirty="0"/>
              <a:t>update reward of trip</a:t>
            </a:r>
          </a:p>
        </p:txBody>
      </p:sp>
    </p:spTree>
    <p:extLst>
      <p:ext uri="{BB962C8B-B14F-4D97-AF65-F5344CB8AC3E}">
        <p14:creationId xmlns:p14="http://schemas.microsoft.com/office/powerpoint/2010/main" val="116377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60" y="0"/>
            <a:ext cx="10018713" cy="1752599"/>
          </a:xfrm>
        </p:spPr>
        <p:txBody>
          <a:bodyPr/>
          <a:lstStyle/>
          <a:p>
            <a:r>
              <a:rPr lang="en-GB" dirty="0"/>
              <a:t>Update Action Values For All Trip: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31" y="1550011"/>
            <a:ext cx="7970138" cy="4643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93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Simulation 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How Trips get Handled in the </a:t>
            </a:r>
            <a:r>
              <a:rPr lang="en-GB" b="1" dirty="0" smtClean="0"/>
              <a:t>Simulation :</a:t>
            </a:r>
          </a:p>
          <a:p>
            <a:endParaRPr lang="en-GB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Initiate Trip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Requesting The Agent For a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Handling The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Switching Between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Live Data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Sending Report At Reaching Every Node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462" r="3139"/>
          <a:stretch/>
        </p:blipFill>
        <p:spPr>
          <a:xfrm>
            <a:off x="8882744" y="1881051"/>
            <a:ext cx="1528354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Architecture &amp; Deployment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46690" y="863235"/>
            <a:ext cx="1146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Design of the system , how components will interact with each other.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8" y="1810536"/>
            <a:ext cx="4913790" cy="354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74" y="1525765"/>
            <a:ext cx="5556069" cy="429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50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863015"/>
          </a:xfrm>
        </p:spPr>
        <p:txBody>
          <a:bodyPr/>
          <a:lstStyle/>
          <a:p>
            <a:pPr algn="l"/>
            <a:r>
              <a:rPr lang="en-US" dirty="0" smtClean="0"/>
              <a:t>Use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862"/>
            <a:ext cx="5146766" cy="3853797"/>
          </a:xfrm>
        </p:spPr>
        <p:txBody>
          <a:bodyPr>
            <a:normAutofit/>
          </a:bodyPr>
          <a:lstStyle/>
          <a:p>
            <a:r>
              <a:rPr lang="en-GB" b="1" dirty="0"/>
              <a:t>Live car data</a:t>
            </a:r>
            <a:r>
              <a:rPr lang="en-GB" dirty="0"/>
              <a:t>: </a:t>
            </a:r>
            <a:r>
              <a:rPr lang="en-GB" dirty="0" smtClean="0"/>
              <a:t>car’s </a:t>
            </a:r>
            <a:r>
              <a:rPr lang="en-GB" dirty="0"/>
              <a:t>exact </a:t>
            </a:r>
            <a:r>
              <a:rPr lang="en-GB" dirty="0" smtClean="0"/>
              <a:t>position</a:t>
            </a:r>
            <a:r>
              <a:rPr lang="en-GB" dirty="0"/>
              <a:t>.</a:t>
            </a:r>
            <a:r>
              <a:rPr lang="en-GB" dirty="0" smtClean="0"/>
              <a:t> </a:t>
            </a:r>
          </a:p>
          <a:p>
            <a:r>
              <a:rPr lang="en-GB" b="1" dirty="0" smtClean="0"/>
              <a:t>Agent</a:t>
            </a:r>
            <a:r>
              <a:rPr lang="en-GB" dirty="0"/>
              <a:t>: T</a:t>
            </a:r>
            <a:r>
              <a:rPr lang="en-GB" dirty="0" smtClean="0"/>
              <a:t>he </a:t>
            </a:r>
            <a:r>
              <a:rPr lang="en-GB" dirty="0"/>
              <a:t>reinforcement learning model </a:t>
            </a:r>
            <a:endParaRPr lang="en-GB" dirty="0" smtClean="0"/>
          </a:p>
          <a:p>
            <a:r>
              <a:rPr lang="en-GB" b="1" dirty="0" smtClean="0"/>
              <a:t>Route</a:t>
            </a:r>
            <a:r>
              <a:rPr lang="en-GB" dirty="0"/>
              <a:t>: The list of edges that the Agent sends to a cars in order to move according to it to reach the destination. </a:t>
            </a:r>
          </a:p>
          <a:p>
            <a:r>
              <a:rPr lang="en-GB" b="1" dirty="0" smtClean="0"/>
              <a:t>Action </a:t>
            </a:r>
            <a:r>
              <a:rPr lang="en-GB" b="1" dirty="0"/>
              <a:t>value</a:t>
            </a:r>
            <a:r>
              <a:rPr lang="en-GB" dirty="0"/>
              <a:t>: </a:t>
            </a:r>
            <a:r>
              <a:rPr lang="en-GB" dirty="0" smtClean="0"/>
              <a:t>value </a:t>
            </a:r>
            <a:r>
              <a:rPr lang="en-GB" dirty="0"/>
              <a:t>that describe an edge </a:t>
            </a:r>
            <a:r>
              <a:rPr lang="en-GB" dirty="0" smtClean="0"/>
              <a:t>state.</a:t>
            </a:r>
            <a:endParaRPr lang="en-GB" dirty="0"/>
          </a:p>
        </p:txBody>
      </p:sp>
      <p:pic>
        <p:nvPicPr>
          <p:cNvPr id="1026" name="Picture 2" descr="Use Case Diagra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04" y="365125"/>
            <a:ext cx="5546276" cy="62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6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747" y="1470861"/>
            <a:ext cx="9341115" cy="362877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Solutions</a:t>
            </a:r>
          </a:p>
          <a:p>
            <a:r>
              <a:rPr lang="en-US" dirty="0" smtClean="0"/>
              <a:t>Architecture of the system</a:t>
            </a:r>
          </a:p>
          <a:p>
            <a:r>
              <a:rPr lang="en-US" dirty="0" smtClean="0"/>
              <a:t>Limitation 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</a:t>
            </a:r>
          </a:p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744394" y="685111"/>
            <a:ext cx="1044760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Content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673A57-8C07-453C-8611-1D99E8CDE1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43076"/>
            <a:ext cx="12192000" cy="3513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</a:t>
            </a:r>
            <a:r>
              <a:rPr lang="en-US" sz="4000" b="1" dirty="0" smtClean="0">
                <a:solidFill>
                  <a:schemeClr val="bg1"/>
                </a:solidFill>
              </a:rPr>
              <a:t>p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ected results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60873"/>
              </p:ext>
            </p:extLst>
          </p:nvPr>
        </p:nvGraphicFramePr>
        <p:xfrm>
          <a:off x="654050" y="1827741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152902" y="550862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039100" y="550862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1E47AC8-8358-4724-91F8-0D1B21FC5F47}"/>
              </a:ext>
            </a:extLst>
          </p:cNvPr>
          <p:cNvSpPr/>
          <p:nvPr/>
        </p:nvSpPr>
        <p:spPr>
          <a:xfrm>
            <a:off x="838205" y="562891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ar-EG" sz="3200" dirty="0" smtClean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1000</a:t>
            </a:r>
            <a:endParaRPr lang="en-US" sz="3200" dirty="0">
              <a:solidFill>
                <a:schemeClr val="accent3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7E025-DDEC-4748-AAE9-9FA2A4BF1E49}"/>
              </a:ext>
            </a:extLst>
          </p:cNvPr>
          <p:cNvSpPr/>
          <p:nvPr/>
        </p:nvSpPr>
        <p:spPr>
          <a:xfrm>
            <a:off x="838205" y="5377224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Completed trip</a:t>
            </a:r>
            <a:endParaRPr lang="en-US" sz="1400" b="1" dirty="0">
              <a:solidFill>
                <a:schemeClr val="accent3">
                  <a:lumMod val="7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724403" y="6149657"/>
            <a:ext cx="2743195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average that in a trip, 10 action values updated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BCDE9-6CF8-45EE-BFA1-6E32ED5C240E}"/>
              </a:ext>
            </a:extLst>
          </p:cNvPr>
          <p:cNvSpPr/>
          <p:nvPr/>
        </p:nvSpPr>
        <p:spPr>
          <a:xfrm>
            <a:off x="4724403" y="562891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cs typeface="Segoe UI" panose="020B0502040204020203" pitchFamily="34" charset="0"/>
              </a:rPr>
              <a:t>10,000</a:t>
            </a:r>
            <a:endParaRPr lang="en-US" sz="3200" dirty="0">
              <a:solidFill>
                <a:schemeClr val="accent4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DB637A-4822-4FE9-8AEA-11DEA7859049}"/>
              </a:ext>
            </a:extLst>
          </p:cNvPr>
          <p:cNvSpPr/>
          <p:nvPr/>
        </p:nvSpPr>
        <p:spPr>
          <a:xfrm>
            <a:off x="4724403" y="5377224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Environment exploration</a:t>
            </a:r>
            <a:endParaRPr lang="en-US" sz="1400" b="1" dirty="0">
              <a:solidFill>
                <a:schemeClr val="accent4">
                  <a:lumMod val="7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4A1DA-19AA-4A0C-9ED2-92A9346B807A}"/>
              </a:ext>
            </a:extLst>
          </p:cNvPr>
          <p:cNvSpPr/>
          <p:nvPr/>
        </p:nvSpPr>
        <p:spPr>
          <a:xfrm>
            <a:off x="8610600" y="562891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120 km/h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4B18CA-09B5-4584-8D25-60B58EF68413}"/>
              </a:ext>
            </a:extLst>
          </p:cNvPr>
          <p:cNvSpPr/>
          <p:nvPr/>
        </p:nvSpPr>
        <p:spPr>
          <a:xfrm>
            <a:off x="8610600" y="5377224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Average speed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1950" y="768872"/>
            <a:ext cx="1146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(certain amount of time) the number of trips expected to be completed is (1000), with an average that each trip explore 10 actions, then number of </a:t>
            </a:r>
            <a:r>
              <a:rPr lang="en-US" sz="2000" b="1" dirty="0" err="1" smtClean="0"/>
              <a:t>actionValues</a:t>
            </a:r>
            <a:r>
              <a:rPr lang="en-US" sz="2000" dirty="0" smtClean="0"/>
              <a:t> that will be updated is 10,000.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477108" y="702135"/>
            <a:ext cx="1048629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2608" y="1484496"/>
            <a:ext cx="11468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How th</a:t>
            </a:r>
            <a:r>
              <a:rPr lang="en-US" dirty="0" smtClean="0"/>
              <a:t>e proposed solution solved the solution?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As described earlier, the big problem that we can’t apply any solution to the traffic problems and expect it to succeed perfectly because of the human interaction; as the humans are not perfectly organized and will not always follow instructions, and have troubles coordinating with each other.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So the system first, solved that big problem by eliminating the human part so that any solution we </a:t>
            </a:r>
            <a:r>
              <a:rPr lang="en-US" dirty="0" err="1" smtClean="0"/>
              <a:t>propsed</a:t>
            </a:r>
            <a:r>
              <a:rPr lang="en-US" dirty="0" smtClean="0"/>
              <a:t> will be expected to work because AI can easily follow instructions.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Getting to the real solution for the problem; is integrating the system with a reinforcement learning agent. That guarantee that the system learn from its mistakes and after enough time the system become perfectly </a:t>
            </a:r>
            <a:r>
              <a:rPr lang="en-US" dirty="0" err="1" smtClean="0"/>
              <a:t>cabable</a:t>
            </a:r>
            <a:r>
              <a:rPr lang="en-US" dirty="0" smtClean="0"/>
              <a:t> of managing the traffic.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different from the previous work?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previous work gaps: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1- Working on a small range.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2- Cannot make real estimation AS the data is not 100 shared with the system</a:t>
            </a:r>
            <a:r>
              <a:rPr lang="en-US" dirty="0" smtClean="0"/>
              <a:t>, as we offer with IOT.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3- The human part is still there so the solutions cannot be applied perfectly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How to apply the system on real world?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city must be allowed for only self0driving cars with a </a:t>
            </a:r>
            <a:r>
              <a:rPr lang="en-US" smtClean="0"/>
              <a:t>stable internet </a:t>
            </a:r>
            <a:r>
              <a:rPr lang="en-US" dirty="0" smtClean="0"/>
              <a:t>connections on them.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streets must be well designed and have a soft description as a map.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 stable servers .</a:t>
            </a:r>
          </a:p>
        </p:txBody>
      </p:sp>
    </p:spTree>
    <p:extLst>
      <p:ext uri="{BB962C8B-B14F-4D97-AF65-F5344CB8AC3E}">
        <p14:creationId xmlns:p14="http://schemas.microsoft.com/office/powerpoint/2010/main" val="13032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7174"/>
            <a:ext cx="9144000" cy="2123658"/>
          </a:xfrm>
        </p:spPr>
        <p:txBody>
          <a:bodyPr lIns="0" tIns="0" rIns="0" bIns="0" anchor="ctr">
            <a:spAutoFit/>
          </a:bodyPr>
          <a:lstStyle/>
          <a:p>
            <a:r>
              <a:rPr lang="en-US" sz="13800" b="1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</a:rPr>
              <a:t>Thank You</a:t>
            </a:r>
            <a:endParaRPr lang="en-US" sz="13800" dirty="0">
              <a:solidFill>
                <a:schemeClr val="accent1">
                  <a:lumMod val="75000"/>
                </a:schemeClr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758461" y="744835"/>
            <a:ext cx="8086121" cy="63309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4000" b="1" dirty="0">
                <a:latin typeface="+mj-lt"/>
              </a:rPr>
              <a:t>What is the problem?</a:t>
            </a:r>
          </a:p>
          <a:p>
            <a:endParaRPr lang="en-GB" dirty="0">
              <a:latin typeface="+mj-lt"/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9646" y="2406281"/>
            <a:ext cx="114681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Humans problem                                  accidents                               Huge Number of cars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 smtClean="0"/>
              <a:t> </a:t>
            </a:r>
          </a:p>
          <a:p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9" y="2398609"/>
            <a:ext cx="1959656" cy="1469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16" y="2298769"/>
            <a:ext cx="3079840" cy="1732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696" y="2329012"/>
            <a:ext cx="2860330" cy="1608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214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Simple Solution to Traff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5868" y="1698983"/>
            <a:ext cx="8046721" cy="452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311" y="277837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How the problem happens!</a:t>
            </a:r>
            <a:r>
              <a:rPr lang="en-US" sz="3600" dirty="0"/>
              <a:t/>
            </a:r>
            <a:br>
              <a:rPr lang="en-US" sz="3600" dirty="0"/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285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0417" y="79999"/>
            <a:ext cx="10018713" cy="1752599"/>
          </a:xfrm>
        </p:spPr>
        <p:txBody>
          <a:bodyPr/>
          <a:lstStyle/>
          <a:p>
            <a:r>
              <a:rPr lang="en-US" dirty="0" smtClean="0"/>
              <a:t>con</a:t>
            </a:r>
            <a:r>
              <a:rPr lang="en-US" dirty="0" smtClean="0"/>
              <a:t>.. (Traffic snake visualized) </a:t>
            </a:r>
            <a:endParaRPr lang="en-GB" dirty="0"/>
          </a:p>
        </p:txBody>
      </p:sp>
      <p:pic>
        <p:nvPicPr>
          <p:cNvPr id="3" name="GenuineTenseGodwit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281" y="1805704"/>
            <a:ext cx="6096000" cy="350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65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75560" y="1348066"/>
            <a:ext cx="11025050" cy="4714318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V2V                                                          self-driving cars 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80159" y="668244"/>
            <a:ext cx="10630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Previous work</a:t>
            </a:r>
            <a:r>
              <a:rPr lang="en-US" sz="4000" b="1" dirty="0" smtClean="0">
                <a:latin typeface="+mj-lt"/>
              </a:rPr>
              <a:t>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7904"/>
          <a:stretch/>
        </p:blipFill>
        <p:spPr>
          <a:xfrm>
            <a:off x="1552167" y="1810536"/>
            <a:ext cx="4044277" cy="2411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8" y="1810537"/>
            <a:ext cx="4265976" cy="2359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62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45818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solution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09864" y="648923"/>
            <a:ext cx="114681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Hypothesis: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Remove </a:t>
            </a:r>
            <a:r>
              <a:rPr lang="en-US" dirty="0"/>
              <a:t>the humans from driving the </a:t>
            </a:r>
            <a:r>
              <a:rPr lang="en-US" dirty="0" smtClean="0"/>
              <a:t>car  </a:t>
            </a:r>
            <a:r>
              <a:rPr lang="en-US" dirty="0" smtClean="0">
                <a:sym typeface="Wingdings" panose="05000000000000000000" pitchFamily="2" charset="2"/>
              </a:rPr>
              <a:t>    self-driving </a:t>
            </a:r>
            <a:r>
              <a:rPr lang="en-US" dirty="0" smtClean="0">
                <a:sym typeface="Wingdings" panose="05000000000000000000" pitchFamily="2" charset="2"/>
              </a:rPr>
              <a:t>car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Self-driving cars connected with each other   IOT 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Manage the flow of cars  Artificial Intelligence  “reinforcement learning model ”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Proposed solution introduction:</a:t>
            </a:r>
          </a:p>
          <a:p>
            <a:pPr lvl="1"/>
            <a:r>
              <a:rPr lang="en-US" dirty="0" smtClean="0"/>
              <a:t>What makes a traffic problem-free?</a:t>
            </a:r>
          </a:p>
          <a:p>
            <a:pPr lvl="1"/>
            <a:r>
              <a:rPr lang="en-US" dirty="0" smtClean="0"/>
              <a:t>How to make the decision that the previous question answers?</a:t>
            </a:r>
          </a:p>
          <a:p>
            <a:pPr lvl="1"/>
            <a:r>
              <a:rPr lang="en-US" dirty="0" smtClean="0"/>
              <a:t>What makes a good route?</a:t>
            </a:r>
          </a:p>
          <a:p>
            <a:endParaRPr lang="en-US" dirty="0" smtClean="0"/>
          </a:p>
          <a:p>
            <a:r>
              <a:rPr lang="en-US" dirty="0" smtClean="0"/>
              <a:t>Proposed solution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self-driving cars (human replacements) integrated on an IOT-managed traffic system.</a:t>
            </a:r>
          </a:p>
          <a:p>
            <a:pPr lvl="1"/>
            <a:r>
              <a:rPr lang="en-US" dirty="0" smtClean="0"/>
              <a:t>All th</a:t>
            </a:r>
            <a:r>
              <a:rPr lang="en-US" dirty="0" smtClean="0"/>
              <a:t>e data are updated real-time with the database.</a:t>
            </a:r>
          </a:p>
          <a:p>
            <a:pPr lvl="1"/>
            <a:r>
              <a:rPr lang="en-US" dirty="0" smtClean="0"/>
              <a:t>Building a reinforcement learning agent and connecting the database to learn from the data on it.</a:t>
            </a:r>
          </a:p>
          <a:p>
            <a:pPr lvl="1"/>
            <a:r>
              <a:rPr lang="en-US" dirty="0" smtClean="0"/>
              <a:t>The environment is the city consisting from streets that have different qualities and the agent explore the environments through the cars while they’re moving.</a:t>
            </a:r>
          </a:p>
          <a:p>
            <a:pPr lvl="1"/>
            <a:r>
              <a:rPr lang="en-US" dirty="0" smtClean="0"/>
              <a:t>Every time a car wants to go somewhere the agent tell it what is the best route to their.</a:t>
            </a:r>
          </a:p>
          <a:p>
            <a:pPr lvl="1"/>
            <a:r>
              <a:rPr lang="en-US" dirty="0" smtClean="0"/>
              <a:t>The agent know what is the best route depending on pre calculated value.</a:t>
            </a:r>
          </a:p>
          <a:p>
            <a:pPr lvl="1"/>
            <a:r>
              <a:rPr lang="en-US" dirty="0" smtClean="0"/>
              <a:t>The value calculated after the agent analyze the every street using the data the cars are sending.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991" y="377678"/>
            <a:ext cx="2209866" cy="1222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493" y="1694564"/>
            <a:ext cx="1250000" cy="12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482" y="3089627"/>
            <a:ext cx="2323011" cy="12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9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95" y="179363"/>
            <a:ext cx="10018713" cy="1752599"/>
          </a:xfrm>
        </p:spPr>
        <p:txBody>
          <a:bodyPr/>
          <a:lstStyle/>
          <a:p>
            <a:r>
              <a:rPr lang="en-US" b="1" dirty="0" smtClean="0"/>
              <a:t>Smart Traffic system components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235" y="1476654"/>
            <a:ext cx="10515600" cy="587267"/>
          </a:xfrm>
        </p:spPr>
        <p:txBody>
          <a:bodyPr>
            <a:normAutofit/>
          </a:bodyPr>
          <a:lstStyle/>
          <a:p>
            <a:r>
              <a:rPr lang="en-GB" sz="2800" dirty="0" smtClean="0"/>
              <a:t> </a:t>
            </a:r>
            <a:r>
              <a:rPr lang="en-GB" sz="2800" dirty="0"/>
              <a:t>3 main elements</a:t>
            </a:r>
            <a:r>
              <a:rPr lang="en-GB" sz="2800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116"/>
            <a:ext cx="2323011" cy="1231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13" y="2673720"/>
            <a:ext cx="2662374" cy="1297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63" y="2479650"/>
            <a:ext cx="3058886" cy="1598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28469" y="4322109"/>
            <a:ext cx="3587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b="1" dirty="0"/>
              <a:t>The traffic world </a:t>
            </a:r>
            <a:r>
              <a:rPr lang="en-GB" b="1" dirty="0" smtClean="0"/>
              <a:t>replacement</a:t>
            </a:r>
          </a:p>
          <a:p>
            <a:pPr lvl="1"/>
            <a:r>
              <a:rPr lang="en-GB" b="1" dirty="0"/>
              <a:t> </a:t>
            </a:r>
            <a:r>
              <a:rPr lang="en-GB" b="1" dirty="0" smtClean="0"/>
              <a:t>            (simulation</a:t>
            </a:r>
            <a:r>
              <a:rPr lang="en-GB" b="1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5295" y="4322109"/>
            <a:ext cx="3634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The Reinforcement learning </a:t>
            </a:r>
            <a:r>
              <a:rPr lang="en-GB" b="1" dirty="0" smtClean="0"/>
              <a:t>model</a:t>
            </a:r>
          </a:p>
          <a:p>
            <a:r>
              <a:rPr lang="en-GB" b="1" dirty="0"/>
              <a:t> </a:t>
            </a:r>
            <a:r>
              <a:rPr lang="en-GB" b="1" dirty="0" smtClean="0"/>
              <a:t>                    (</a:t>
            </a:r>
            <a:r>
              <a:rPr lang="en-GB" b="1" dirty="0"/>
              <a:t>The agent)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04910" y="4292366"/>
            <a:ext cx="3509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b="1" dirty="0"/>
              <a:t>The communication channel </a:t>
            </a:r>
            <a:endParaRPr lang="en-GB" b="1" dirty="0" smtClean="0"/>
          </a:p>
          <a:p>
            <a:pPr lvl="1"/>
            <a:r>
              <a:rPr lang="en-GB" b="1" dirty="0"/>
              <a:t> </a:t>
            </a:r>
            <a:r>
              <a:rPr lang="en-GB" b="1" dirty="0" smtClean="0"/>
              <a:t>                  (</a:t>
            </a:r>
            <a:r>
              <a:rPr lang="en-GB" b="1" dirty="0"/>
              <a:t>APIs)</a:t>
            </a:r>
          </a:p>
        </p:txBody>
      </p:sp>
    </p:spTree>
    <p:extLst>
      <p:ext uri="{BB962C8B-B14F-4D97-AF65-F5344CB8AC3E}">
        <p14:creationId xmlns:p14="http://schemas.microsoft.com/office/powerpoint/2010/main" val="221112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3350" y="130629"/>
            <a:ext cx="10018713" cy="722810"/>
          </a:xfrm>
        </p:spPr>
        <p:txBody>
          <a:bodyPr/>
          <a:lstStyle/>
          <a:p>
            <a:r>
              <a:rPr lang="en-US" dirty="0" smtClean="0"/>
              <a:t>Agent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01726" y="2352402"/>
            <a:ext cx="10018713" cy="3682638"/>
          </a:xfrm>
        </p:spPr>
        <p:txBody>
          <a:bodyPr>
            <a:normAutofit/>
          </a:bodyPr>
          <a:lstStyle/>
          <a:p>
            <a:r>
              <a:rPr lang="en-GB" dirty="0" smtClean="0"/>
              <a:t>1- The agent take the request from the car and prepare the needed data.</a:t>
            </a:r>
          </a:p>
          <a:p>
            <a:r>
              <a:rPr lang="en-GB" dirty="0" smtClean="0"/>
              <a:t>2- The agent calculate the route depending on these data.</a:t>
            </a:r>
          </a:p>
          <a:p>
            <a:r>
              <a:rPr lang="en-GB" dirty="0" smtClean="0"/>
              <a:t>3- The agent after calculating the best route, it makes an estimation about where the car will be and when to use this information in future calculations.</a:t>
            </a:r>
          </a:p>
          <a:p>
            <a:r>
              <a:rPr lang="en-GB" dirty="0" smtClean="0"/>
              <a:t>4- After a car finish any street it send a report and send it to the agent, so the agent analyse it and update the value that describe how good this street is.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575749" y="1076596"/>
            <a:ext cx="10018713" cy="816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How the agent tells the cars how to go somewhere (give it a route to the destination):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90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993</Words>
  <Application>Microsoft Office PowerPoint</Application>
  <PresentationFormat>Widescreen</PresentationFormat>
  <Paragraphs>157</Paragraphs>
  <Slides>22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Brush Script MT</vt:lpstr>
      <vt:lpstr>Calibri</vt:lpstr>
      <vt:lpstr>Corbel</vt:lpstr>
      <vt:lpstr>Segoe UI</vt:lpstr>
      <vt:lpstr>Wingdings</vt:lpstr>
      <vt:lpstr>Parallax</vt:lpstr>
      <vt:lpstr>Smart Traffic System </vt:lpstr>
      <vt:lpstr>Project analysis slide 2</vt:lpstr>
      <vt:lpstr>Project analysis slide 2</vt:lpstr>
      <vt:lpstr>How the problem happens! </vt:lpstr>
      <vt:lpstr>con.. (Traffic snake visualized) </vt:lpstr>
      <vt:lpstr>Project analysis slide 2</vt:lpstr>
      <vt:lpstr>Project analysis slide 2</vt:lpstr>
      <vt:lpstr>Smart Traffic system components</vt:lpstr>
      <vt:lpstr>Agent</vt:lpstr>
      <vt:lpstr>Agent (cont.)</vt:lpstr>
      <vt:lpstr>Agent (cont.)</vt:lpstr>
      <vt:lpstr>Agent (cont.)</vt:lpstr>
      <vt:lpstr>Agent (cont.)</vt:lpstr>
      <vt:lpstr>API (Communication channel) </vt:lpstr>
      <vt:lpstr>Main Functions of APIs:</vt:lpstr>
      <vt:lpstr>Update Action Values For All Trip:</vt:lpstr>
      <vt:lpstr>Simulation </vt:lpstr>
      <vt:lpstr>Project analysis slide 2</vt:lpstr>
      <vt:lpstr>Use case</vt:lpstr>
      <vt:lpstr>Project analysis slide 5</vt:lpstr>
      <vt:lpstr>Project analysis slide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2020-07-17T16:30:44Z</dcterms:created>
  <dcterms:modified xsi:type="dcterms:W3CDTF">2020-07-18T08:57:53Z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